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erif"/>
      <p:regular r:id="rId24"/>
      <p:bold r:id="rId25"/>
      <p:italic r:id="rId26"/>
      <p:boldItalic r:id="rId27"/>
    </p:embeddedFont>
    <p:embeddedFont>
      <p:font typeface="Lexend Medium"/>
      <p:regular r:id="rId28"/>
      <p:bold r:id="rId29"/>
    </p:embeddedFont>
    <p:embeddedFont>
      <p:font typeface="PT Sans"/>
      <p:regular r:id="rId30"/>
      <p:bold r:id="rId31"/>
      <p:italic r:id="rId32"/>
      <p:boldItalic r:id="rId33"/>
    </p:embeddedFont>
    <p:embeddedFont>
      <p:font typeface="Ex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erif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erif-italic.fntdata"/><Relationship Id="rId25" Type="http://schemas.openxmlformats.org/officeDocument/2006/relationships/font" Target="fonts/RobotoSerif-bold.fntdata"/><Relationship Id="rId28" Type="http://schemas.openxmlformats.org/officeDocument/2006/relationships/font" Target="fonts/LexendMedium-regular.fntdata"/><Relationship Id="rId27" Type="http://schemas.openxmlformats.org/officeDocument/2006/relationships/font" Target="fonts/RobotoSerif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xend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6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5.xml"/><Relationship Id="rId32" Type="http://schemas.openxmlformats.org/officeDocument/2006/relationships/font" Target="fonts/PTSans-italic.fntdata"/><Relationship Id="rId13" Type="http://schemas.openxmlformats.org/officeDocument/2006/relationships/slide" Target="slides/slide8.xml"/><Relationship Id="rId35" Type="http://schemas.openxmlformats.org/officeDocument/2006/relationships/font" Target="fonts/Exo-bold.fntdata"/><Relationship Id="rId12" Type="http://schemas.openxmlformats.org/officeDocument/2006/relationships/slide" Target="slides/slide7.xml"/><Relationship Id="rId34" Type="http://schemas.openxmlformats.org/officeDocument/2006/relationships/font" Target="fonts/Exo-regular.fntdata"/><Relationship Id="rId15" Type="http://schemas.openxmlformats.org/officeDocument/2006/relationships/slide" Target="slides/slide10.xml"/><Relationship Id="rId37" Type="http://schemas.openxmlformats.org/officeDocument/2006/relationships/font" Target="fonts/Exo-boldItalic.fntdata"/><Relationship Id="rId14" Type="http://schemas.openxmlformats.org/officeDocument/2006/relationships/slide" Target="slides/slide9.xml"/><Relationship Id="rId36" Type="http://schemas.openxmlformats.org/officeDocument/2006/relationships/font" Target="fonts/Ex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g2d6875baae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0" name="Google Shape;2910;g2d6875baae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g2d6875baae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9" name="Google Shape;2919;g2d6875baae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Google Shape;2925;g2d6875baae7_1_28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6" name="Google Shape;2926;g2d6875baae7_1_28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g2d6875baae7_1_28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5" name="Google Shape;2965;g2d6875baae7_1_28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2d6875baae7_1_28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2d6875baae7_1_28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2d6875baae7_1_28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9" name="Google Shape;2979;g2d6875baae7_1_28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2d6875baae7_1_28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2d6875baae7_1_28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2d6875baae7_1_28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2d6875baae7_1_28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g2d6875baae7_1_28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2" name="Google Shape;3002;g2d6875baae7_1_28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2d6875baae7_1_19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2d6875baae7_1_19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g31c39e347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6" name="Google Shape;2746;g31c39e347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g2d6875baae7_1_19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" name="Google Shape;2755;g2d6875baae7_1_19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2d6875baae7_1_19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2d6875baae7_1_19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2d6875baae7_1_25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2d6875baae7_1_25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g31c39e347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3" name="Google Shape;2853;g31c39e347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2d6875baae7_1_25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2d6875baae7_1_25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2d6875baae7_1_25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2d6875baae7_1_25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2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2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11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4" name="Google Shape;824;p1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1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1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1" name="Google Shape;971;p1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1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13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" name="Google Shape;975;p1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13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1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13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1" name="Google Shape;981;p1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13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4" name="Google Shape;984;p1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3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1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13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14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4" name="Google Shape;1104;p14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05" name="Google Shape;1105;p14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5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9" name="Google Shape;1189;p15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0" name="Google Shape;1190;p15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5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16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4" name="Google Shape;1264;p16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5" name="Google Shape;1265;p16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17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4" name="Google Shape;1344;p17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18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1" name="Google Shape;1431;p18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p19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2" name="Google Shape;1532;p19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3" name="Google Shape;1533;p19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4" name="Google Shape;1534;p19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1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7" name="Google Shape;1607;p20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8" name="Google Shape;1608;p20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09" name="Google Shape;1609;p20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7" name="Google Shape;1697;p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8" name="Google Shape;1698;p21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9" name="Google Shape;1699;p21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0" name="Google Shape;1700;p21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1" name="Google Shape;1701;p21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2" name="Google Shape;1702;p21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3" name="Google Shape;1703;p21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22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1" name="Google Shape;1781;p22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2" name="Google Shape;1782;p22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3" name="Google Shape;1783;p22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4" name="Google Shape;1784;p22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5" name="Google Shape;1785;p22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6" name="Google Shape;1786;p22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7" name="Google Shape;1787;p22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5" name="Google Shape;1895;p23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23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7" name="Google Shape;1897;p23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8" name="Google Shape;1898;p23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9" name="Google Shape;1899;p23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0" name="Google Shape;1900;p23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1" name="Google Shape;1901;p23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23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3" name="Google Shape;1903;p23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23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5" name="Google Shape;1905;p23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6" name="Google Shape;1906;p23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2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9" name="Google Shape;2219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2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1" name="Google Shape;2261;p26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2" name="Google Shape;2262;p26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3" name="Google Shape;2263;p26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5" name="Google Shape;2265;p26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6" name="Google Shape;2266;p26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8" name="Google Shape;2268;p26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9" name="Google Shape;2269;p26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27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8" name="Google Shape;2348;p27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0"/>
          <p:cNvSpPr txBox="1"/>
          <p:nvPr>
            <p:ph type="title"/>
          </p:nvPr>
        </p:nvSpPr>
        <p:spPr>
          <a:xfrm>
            <a:off x="2306550" y="2660263"/>
            <a:ext cx="4530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1" name="Google Shape;2651;p30"/>
          <p:cNvSpPr txBox="1"/>
          <p:nvPr>
            <p:ph hasCustomPrompt="1" idx="2" type="title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52" name="Google Shape;2652;p30"/>
          <p:cNvSpPr txBox="1"/>
          <p:nvPr>
            <p:ph idx="1" type="subTitle"/>
          </p:nvPr>
        </p:nvSpPr>
        <p:spPr>
          <a:xfrm>
            <a:off x="2306550" y="3537750"/>
            <a:ext cx="45309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3" name="Google Shape;2653;p30"/>
          <p:cNvSpPr/>
          <p:nvPr/>
        </p:nvSpPr>
        <p:spPr>
          <a:xfrm>
            <a:off x="0" y="1345933"/>
            <a:ext cx="1059865" cy="1001327"/>
          </a:xfrm>
          <a:custGeom>
            <a:rect b="b" l="l" r="r" t="t"/>
            <a:pathLst>
              <a:path extrusionOk="0" fill="none" h="20886" w="22107">
                <a:moveTo>
                  <a:pt x="0" y="20886"/>
                </a:moveTo>
                <a:lnTo>
                  <a:pt x="18634" y="2252"/>
                </a:lnTo>
                <a:lnTo>
                  <a:pt x="19529" y="2577"/>
                </a:lnTo>
                <a:lnTo>
                  <a:pt x="22106" y="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30"/>
          <p:cNvSpPr/>
          <p:nvPr/>
        </p:nvSpPr>
        <p:spPr>
          <a:xfrm>
            <a:off x="1052033" y="1310838"/>
            <a:ext cx="42956" cy="44251"/>
          </a:xfrm>
          <a:custGeom>
            <a:rect b="b" l="l" r="r" t="t"/>
            <a:pathLst>
              <a:path extrusionOk="0" fill="none" h="923" w="896">
                <a:moveTo>
                  <a:pt x="163" y="733"/>
                </a:moveTo>
                <a:cubicBezTo>
                  <a:pt x="326" y="922"/>
                  <a:pt x="570" y="922"/>
                  <a:pt x="733" y="733"/>
                </a:cubicBezTo>
                <a:cubicBezTo>
                  <a:pt x="896" y="570"/>
                  <a:pt x="896" y="326"/>
                  <a:pt x="733" y="163"/>
                </a:cubicBezTo>
                <a:cubicBezTo>
                  <a:pt x="570" y="0"/>
                  <a:pt x="326" y="0"/>
                  <a:pt x="163" y="163"/>
                </a:cubicBezTo>
                <a:cubicBezTo>
                  <a:pt x="0" y="326"/>
                  <a:pt x="0" y="597"/>
                  <a:pt x="163" y="733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30"/>
          <p:cNvSpPr/>
          <p:nvPr/>
        </p:nvSpPr>
        <p:spPr>
          <a:xfrm>
            <a:off x="275677" y="1738642"/>
            <a:ext cx="975342" cy="1024771"/>
          </a:xfrm>
          <a:custGeom>
            <a:rect b="b" l="l" r="r" t="t"/>
            <a:pathLst>
              <a:path extrusionOk="0" fill="none" h="21375" w="20344">
                <a:moveTo>
                  <a:pt x="0" y="21374"/>
                </a:moveTo>
                <a:lnTo>
                  <a:pt x="18662" y="2740"/>
                </a:lnTo>
                <a:lnTo>
                  <a:pt x="18662" y="1683"/>
                </a:lnTo>
                <a:lnTo>
                  <a:pt x="20343" y="1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30"/>
          <p:cNvSpPr/>
          <p:nvPr/>
        </p:nvSpPr>
        <p:spPr>
          <a:xfrm>
            <a:off x="1241891" y="1703547"/>
            <a:ext cx="44251" cy="44251"/>
          </a:xfrm>
          <a:custGeom>
            <a:rect b="b" l="l" r="r" t="t"/>
            <a:pathLst>
              <a:path extrusionOk="0" fill="none" h="923" w="923">
                <a:moveTo>
                  <a:pt x="163" y="760"/>
                </a:moveTo>
                <a:cubicBezTo>
                  <a:pt x="326" y="923"/>
                  <a:pt x="570" y="923"/>
                  <a:pt x="733" y="760"/>
                </a:cubicBezTo>
                <a:cubicBezTo>
                  <a:pt x="923" y="597"/>
                  <a:pt x="923" y="353"/>
                  <a:pt x="733" y="190"/>
                </a:cubicBezTo>
                <a:cubicBezTo>
                  <a:pt x="570" y="1"/>
                  <a:pt x="326" y="1"/>
                  <a:pt x="163" y="190"/>
                </a:cubicBezTo>
                <a:cubicBezTo>
                  <a:pt x="1" y="353"/>
                  <a:pt x="1" y="624"/>
                  <a:pt x="163" y="760"/>
                </a:cubicBez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30"/>
          <p:cNvSpPr/>
          <p:nvPr/>
        </p:nvSpPr>
        <p:spPr>
          <a:xfrm>
            <a:off x="1332936" y="0"/>
            <a:ext cx="975342" cy="1026065"/>
          </a:xfrm>
          <a:custGeom>
            <a:rect b="b" l="l" r="r" t="t"/>
            <a:pathLst>
              <a:path extrusionOk="0" fill="none" h="21402" w="20344">
                <a:moveTo>
                  <a:pt x="20343" y="0"/>
                </a:moveTo>
                <a:lnTo>
                  <a:pt x="1736" y="18634"/>
                </a:lnTo>
                <a:lnTo>
                  <a:pt x="1736" y="19665"/>
                </a:lnTo>
                <a:lnTo>
                  <a:pt x="0" y="21401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30"/>
          <p:cNvSpPr/>
          <p:nvPr/>
        </p:nvSpPr>
        <p:spPr>
          <a:xfrm>
            <a:off x="1300430" y="1014304"/>
            <a:ext cx="41662" cy="44299"/>
          </a:xfrm>
          <a:custGeom>
            <a:rect b="b" l="l" r="r" t="t"/>
            <a:pathLst>
              <a:path extrusionOk="0" fill="none" h="924" w="869">
                <a:moveTo>
                  <a:pt x="732" y="191"/>
                </a:moveTo>
                <a:cubicBezTo>
                  <a:pt x="570" y="1"/>
                  <a:pt x="326" y="1"/>
                  <a:pt x="163" y="191"/>
                </a:cubicBezTo>
                <a:cubicBezTo>
                  <a:pt x="0" y="354"/>
                  <a:pt x="0" y="598"/>
                  <a:pt x="163" y="760"/>
                </a:cubicBezTo>
                <a:cubicBezTo>
                  <a:pt x="326" y="923"/>
                  <a:pt x="570" y="923"/>
                  <a:pt x="732" y="760"/>
                </a:cubicBezTo>
                <a:cubicBezTo>
                  <a:pt x="868" y="598"/>
                  <a:pt x="868" y="354"/>
                  <a:pt x="732" y="191"/>
                </a:cubicBez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30"/>
          <p:cNvSpPr/>
          <p:nvPr/>
        </p:nvSpPr>
        <p:spPr>
          <a:xfrm>
            <a:off x="739918" y="1624248"/>
            <a:ext cx="41662" cy="44251"/>
          </a:xfrm>
          <a:custGeom>
            <a:rect b="b" l="l" r="r" t="t"/>
            <a:pathLst>
              <a:path extrusionOk="0" fill="none" h="923" w="869">
                <a:moveTo>
                  <a:pt x="136" y="759"/>
                </a:moveTo>
                <a:cubicBezTo>
                  <a:pt x="299" y="922"/>
                  <a:pt x="543" y="922"/>
                  <a:pt x="706" y="759"/>
                </a:cubicBezTo>
                <a:cubicBezTo>
                  <a:pt x="869" y="570"/>
                  <a:pt x="869" y="353"/>
                  <a:pt x="706" y="163"/>
                </a:cubicBezTo>
                <a:cubicBezTo>
                  <a:pt x="543" y="0"/>
                  <a:pt x="299" y="0"/>
                  <a:pt x="136" y="163"/>
                </a:cubicBezTo>
                <a:cubicBezTo>
                  <a:pt x="1" y="353"/>
                  <a:pt x="1" y="570"/>
                  <a:pt x="136" y="759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30"/>
          <p:cNvSpPr/>
          <p:nvPr/>
        </p:nvSpPr>
        <p:spPr>
          <a:xfrm>
            <a:off x="954515" y="154763"/>
            <a:ext cx="1146976" cy="1180776"/>
          </a:xfrm>
          <a:custGeom>
            <a:rect b="b" l="l" r="r" t="t"/>
            <a:pathLst>
              <a:path extrusionOk="0" fill="none" h="24629" w="23924">
                <a:moveTo>
                  <a:pt x="23923" y="0"/>
                </a:moveTo>
                <a:lnTo>
                  <a:pt x="5316" y="18607"/>
                </a:lnTo>
                <a:lnTo>
                  <a:pt x="5018" y="19611"/>
                </a:lnTo>
                <a:lnTo>
                  <a:pt x="0" y="24629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30"/>
          <p:cNvSpPr/>
          <p:nvPr/>
        </p:nvSpPr>
        <p:spPr>
          <a:xfrm>
            <a:off x="919372" y="1325125"/>
            <a:ext cx="42956" cy="44251"/>
          </a:xfrm>
          <a:custGeom>
            <a:rect b="b" l="l" r="r" t="t"/>
            <a:pathLst>
              <a:path extrusionOk="0" fill="none" h="923" w="896">
                <a:moveTo>
                  <a:pt x="760" y="163"/>
                </a:moveTo>
                <a:cubicBezTo>
                  <a:pt x="598" y="1"/>
                  <a:pt x="353" y="1"/>
                  <a:pt x="191" y="163"/>
                </a:cubicBezTo>
                <a:cubicBezTo>
                  <a:pt x="1" y="353"/>
                  <a:pt x="1" y="570"/>
                  <a:pt x="191" y="760"/>
                </a:cubicBezTo>
                <a:cubicBezTo>
                  <a:pt x="353" y="923"/>
                  <a:pt x="598" y="923"/>
                  <a:pt x="760" y="760"/>
                </a:cubicBezTo>
                <a:cubicBezTo>
                  <a:pt x="896" y="570"/>
                  <a:pt x="896" y="353"/>
                  <a:pt x="760" y="163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30"/>
          <p:cNvSpPr/>
          <p:nvPr/>
        </p:nvSpPr>
        <p:spPr>
          <a:xfrm>
            <a:off x="1240596" y="270500"/>
            <a:ext cx="1005258" cy="942789"/>
          </a:xfrm>
          <a:custGeom>
            <a:rect b="b" l="l" r="r" t="t"/>
            <a:pathLst>
              <a:path extrusionOk="0" fill="none" h="19665" w="20968">
                <a:moveTo>
                  <a:pt x="20967" y="0"/>
                </a:moveTo>
                <a:lnTo>
                  <a:pt x="5344" y="15623"/>
                </a:lnTo>
                <a:lnTo>
                  <a:pt x="4069" y="15623"/>
                </a:lnTo>
                <a:lnTo>
                  <a:pt x="0" y="19665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30"/>
          <p:cNvSpPr/>
          <p:nvPr/>
        </p:nvSpPr>
        <p:spPr>
          <a:xfrm>
            <a:off x="1208090" y="1202868"/>
            <a:ext cx="42956" cy="44299"/>
          </a:xfrm>
          <a:custGeom>
            <a:rect b="b" l="l" r="r" t="t"/>
            <a:pathLst>
              <a:path extrusionOk="0" fill="none" h="924" w="896">
                <a:moveTo>
                  <a:pt x="733" y="191"/>
                </a:moveTo>
                <a:cubicBezTo>
                  <a:pt x="895" y="354"/>
                  <a:pt x="895" y="598"/>
                  <a:pt x="733" y="760"/>
                </a:cubicBezTo>
                <a:cubicBezTo>
                  <a:pt x="570" y="923"/>
                  <a:pt x="326" y="923"/>
                  <a:pt x="163" y="760"/>
                </a:cubicBezTo>
                <a:cubicBezTo>
                  <a:pt x="0" y="598"/>
                  <a:pt x="0" y="354"/>
                  <a:pt x="163" y="191"/>
                </a:cubicBezTo>
                <a:cubicBezTo>
                  <a:pt x="299" y="1"/>
                  <a:pt x="570" y="1"/>
                  <a:pt x="733" y="191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30"/>
          <p:cNvSpPr/>
          <p:nvPr/>
        </p:nvSpPr>
        <p:spPr>
          <a:xfrm>
            <a:off x="1611203" y="276973"/>
            <a:ext cx="975342" cy="1026065"/>
          </a:xfrm>
          <a:custGeom>
            <a:rect b="b" l="l" r="r" t="t"/>
            <a:pathLst>
              <a:path extrusionOk="0" fill="none" h="21402" w="20344">
                <a:moveTo>
                  <a:pt x="20344" y="1"/>
                </a:moveTo>
                <a:lnTo>
                  <a:pt x="1710" y="18635"/>
                </a:lnTo>
                <a:lnTo>
                  <a:pt x="1710" y="19693"/>
                </a:lnTo>
                <a:lnTo>
                  <a:pt x="1" y="2140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30"/>
          <p:cNvSpPr/>
          <p:nvPr/>
        </p:nvSpPr>
        <p:spPr>
          <a:xfrm>
            <a:off x="1578697" y="1292619"/>
            <a:ext cx="41662" cy="44251"/>
          </a:xfrm>
          <a:custGeom>
            <a:rect b="b" l="l" r="r" t="t"/>
            <a:pathLst>
              <a:path extrusionOk="0" fill="none" h="923" w="869">
                <a:moveTo>
                  <a:pt x="733" y="163"/>
                </a:moveTo>
                <a:cubicBezTo>
                  <a:pt x="570" y="0"/>
                  <a:pt x="326" y="0"/>
                  <a:pt x="163" y="163"/>
                </a:cubicBezTo>
                <a:cubicBezTo>
                  <a:pt x="1" y="353"/>
                  <a:pt x="1" y="570"/>
                  <a:pt x="163" y="760"/>
                </a:cubicBezTo>
                <a:cubicBezTo>
                  <a:pt x="326" y="923"/>
                  <a:pt x="570" y="923"/>
                  <a:pt x="733" y="760"/>
                </a:cubicBezTo>
                <a:cubicBezTo>
                  <a:pt x="869" y="570"/>
                  <a:pt x="869" y="299"/>
                  <a:pt x="733" y="163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30"/>
          <p:cNvSpPr/>
          <p:nvPr/>
        </p:nvSpPr>
        <p:spPr>
          <a:xfrm>
            <a:off x="1085833" y="459064"/>
            <a:ext cx="1067679" cy="1114471"/>
          </a:xfrm>
          <a:custGeom>
            <a:rect b="b" l="l" r="r" t="t"/>
            <a:pathLst>
              <a:path extrusionOk="0" fill="none" h="23246" w="22270">
                <a:moveTo>
                  <a:pt x="22269" y="0"/>
                </a:moveTo>
                <a:lnTo>
                  <a:pt x="3690" y="18553"/>
                </a:lnTo>
                <a:lnTo>
                  <a:pt x="3635" y="18607"/>
                </a:lnTo>
                <a:lnTo>
                  <a:pt x="3554" y="19692"/>
                </a:lnTo>
                <a:lnTo>
                  <a:pt x="1" y="23245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30"/>
          <p:cNvSpPr/>
          <p:nvPr/>
        </p:nvSpPr>
        <p:spPr>
          <a:xfrm>
            <a:off x="1049444" y="1565708"/>
            <a:ext cx="44251" cy="44251"/>
          </a:xfrm>
          <a:custGeom>
            <a:rect b="b" l="l" r="r" t="t"/>
            <a:pathLst>
              <a:path extrusionOk="0" fill="none" h="923" w="923">
                <a:moveTo>
                  <a:pt x="760" y="163"/>
                </a:moveTo>
                <a:cubicBezTo>
                  <a:pt x="597" y="0"/>
                  <a:pt x="353" y="0"/>
                  <a:pt x="190" y="163"/>
                </a:cubicBezTo>
                <a:cubicBezTo>
                  <a:pt x="0" y="353"/>
                  <a:pt x="0" y="570"/>
                  <a:pt x="190" y="760"/>
                </a:cubicBezTo>
                <a:cubicBezTo>
                  <a:pt x="353" y="923"/>
                  <a:pt x="597" y="923"/>
                  <a:pt x="760" y="760"/>
                </a:cubicBezTo>
                <a:cubicBezTo>
                  <a:pt x="922" y="570"/>
                  <a:pt x="922" y="353"/>
                  <a:pt x="760" y="163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30"/>
          <p:cNvSpPr/>
          <p:nvPr/>
        </p:nvSpPr>
        <p:spPr>
          <a:xfrm>
            <a:off x="791937" y="778947"/>
            <a:ext cx="996149" cy="944132"/>
          </a:xfrm>
          <a:custGeom>
            <a:rect b="b" l="l" r="r" t="t"/>
            <a:pathLst>
              <a:path extrusionOk="0" fill="none" h="19693" w="20778">
                <a:moveTo>
                  <a:pt x="20778" y="1"/>
                </a:moveTo>
                <a:lnTo>
                  <a:pt x="2171" y="18607"/>
                </a:lnTo>
                <a:lnTo>
                  <a:pt x="1140" y="18580"/>
                </a:lnTo>
                <a:lnTo>
                  <a:pt x="1" y="19692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30"/>
          <p:cNvSpPr/>
          <p:nvPr/>
        </p:nvSpPr>
        <p:spPr>
          <a:xfrm>
            <a:off x="756842" y="1713951"/>
            <a:ext cx="44251" cy="44251"/>
          </a:xfrm>
          <a:custGeom>
            <a:rect b="b" l="l" r="r" t="t"/>
            <a:pathLst>
              <a:path extrusionOk="0" fill="none" h="923" w="923">
                <a:moveTo>
                  <a:pt x="760" y="163"/>
                </a:moveTo>
                <a:cubicBezTo>
                  <a:pt x="597" y="1"/>
                  <a:pt x="353" y="1"/>
                  <a:pt x="190" y="163"/>
                </a:cubicBezTo>
                <a:cubicBezTo>
                  <a:pt x="0" y="326"/>
                  <a:pt x="0" y="570"/>
                  <a:pt x="190" y="733"/>
                </a:cubicBezTo>
                <a:cubicBezTo>
                  <a:pt x="353" y="923"/>
                  <a:pt x="597" y="923"/>
                  <a:pt x="760" y="733"/>
                </a:cubicBezTo>
                <a:cubicBezTo>
                  <a:pt x="923" y="597"/>
                  <a:pt x="923" y="326"/>
                  <a:pt x="760" y="163"/>
                </a:cubicBez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30"/>
          <p:cNvSpPr/>
          <p:nvPr/>
        </p:nvSpPr>
        <p:spPr>
          <a:xfrm>
            <a:off x="-269243" y="1928558"/>
            <a:ext cx="944132" cy="1006553"/>
          </a:xfrm>
          <a:custGeom>
            <a:rect b="b" l="l" r="r" t="t"/>
            <a:pathLst>
              <a:path extrusionOk="0" fill="none" h="20995" w="19693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30"/>
          <p:cNvSpPr/>
          <p:nvPr/>
        </p:nvSpPr>
        <p:spPr>
          <a:xfrm flipH="1">
            <a:off x="440861" y="184507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30"/>
          <p:cNvSpPr/>
          <p:nvPr/>
        </p:nvSpPr>
        <p:spPr>
          <a:xfrm flipH="1">
            <a:off x="303470" y="1011371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30"/>
          <p:cNvSpPr/>
          <p:nvPr/>
        </p:nvSpPr>
        <p:spPr>
          <a:xfrm flipH="1">
            <a:off x="1203933" y="278519"/>
            <a:ext cx="101801" cy="100261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4" name="Google Shape;2674;p30"/>
          <p:cNvGrpSpPr/>
          <p:nvPr/>
        </p:nvGrpSpPr>
        <p:grpSpPr>
          <a:xfrm>
            <a:off x="6279859" y="2208397"/>
            <a:ext cx="2855788" cy="2935110"/>
            <a:chOff x="6279859" y="2208397"/>
            <a:chExt cx="2855788" cy="2935110"/>
          </a:xfrm>
        </p:grpSpPr>
        <p:sp>
          <p:nvSpPr>
            <p:cNvPr id="2675" name="Google Shape;2675;p30"/>
            <p:cNvSpPr/>
            <p:nvPr/>
          </p:nvSpPr>
          <p:spPr>
            <a:xfrm rot="10800000">
              <a:off x="8149836" y="3214961"/>
              <a:ext cx="41662" cy="44251"/>
            </a:xfrm>
            <a:custGeom>
              <a:rect b="b" l="l" r="r" t="t"/>
              <a:pathLst>
                <a:path extrusionOk="0" fill="none" h="923" w="869">
                  <a:moveTo>
                    <a:pt x="136" y="760"/>
                  </a:moveTo>
                  <a:cubicBezTo>
                    <a:pt x="299" y="923"/>
                    <a:pt x="543" y="923"/>
                    <a:pt x="706" y="760"/>
                  </a:cubicBezTo>
                  <a:cubicBezTo>
                    <a:pt x="868" y="570"/>
                    <a:pt x="868" y="353"/>
                    <a:pt x="706" y="164"/>
                  </a:cubicBezTo>
                  <a:cubicBezTo>
                    <a:pt x="543" y="1"/>
                    <a:pt x="299" y="1"/>
                    <a:pt x="136" y="164"/>
                  </a:cubicBezTo>
                  <a:cubicBezTo>
                    <a:pt x="1" y="353"/>
                    <a:pt x="1" y="570"/>
                    <a:pt x="136" y="7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6" name="Google Shape;2676;p30"/>
            <p:cNvGrpSpPr/>
            <p:nvPr/>
          </p:nvGrpSpPr>
          <p:grpSpPr>
            <a:xfrm>
              <a:off x="6279859" y="2208397"/>
              <a:ext cx="2855788" cy="2935110"/>
              <a:chOff x="6279859" y="2208397"/>
              <a:chExt cx="2855788" cy="2935110"/>
            </a:xfrm>
          </p:grpSpPr>
          <p:sp>
            <p:nvSpPr>
              <p:cNvPr id="2677" name="Google Shape;2677;p30"/>
              <p:cNvSpPr/>
              <p:nvPr/>
            </p:nvSpPr>
            <p:spPr>
              <a:xfrm rot="10800000">
                <a:off x="7771414" y="3788419"/>
                <a:ext cx="42956" cy="44251"/>
              </a:xfrm>
              <a:custGeom>
                <a:rect b="b" l="l" r="r" t="t"/>
                <a:pathLst>
                  <a:path extrusionOk="0" fill="none" h="923" w="896">
                    <a:moveTo>
                      <a:pt x="163" y="733"/>
                    </a:moveTo>
                    <a:cubicBezTo>
                      <a:pt x="326" y="922"/>
                      <a:pt x="570" y="922"/>
                      <a:pt x="733" y="733"/>
                    </a:cubicBezTo>
                    <a:cubicBezTo>
                      <a:pt x="896" y="570"/>
                      <a:pt x="896" y="326"/>
                      <a:pt x="733" y="163"/>
                    </a:cubicBezTo>
                    <a:cubicBezTo>
                      <a:pt x="570" y="0"/>
                      <a:pt x="326" y="0"/>
                      <a:pt x="163" y="163"/>
                    </a:cubicBezTo>
                    <a:cubicBezTo>
                      <a:pt x="0" y="326"/>
                      <a:pt x="0" y="597"/>
                      <a:pt x="163" y="73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0"/>
              <p:cNvSpPr/>
              <p:nvPr/>
            </p:nvSpPr>
            <p:spPr>
              <a:xfrm rot="10800000">
                <a:off x="7580262" y="3395710"/>
                <a:ext cx="44251" cy="44251"/>
              </a:xfrm>
              <a:custGeom>
                <a:rect b="b" l="l" r="r" t="t"/>
                <a:pathLst>
                  <a:path extrusionOk="0" fill="none" h="923" w="923">
                    <a:moveTo>
                      <a:pt x="163" y="760"/>
                    </a:moveTo>
                    <a:cubicBezTo>
                      <a:pt x="326" y="923"/>
                      <a:pt x="570" y="923"/>
                      <a:pt x="733" y="760"/>
                    </a:cubicBezTo>
                    <a:cubicBezTo>
                      <a:pt x="923" y="597"/>
                      <a:pt x="923" y="353"/>
                      <a:pt x="733" y="190"/>
                    </a:cubicBezTo>
                    <a:cubicBezTo>
                      <a:pt x="570" y="1"/>
                      <a:pt x="326" y="1"/>
                      <a:pt x="163" y="190"/>
                    </a:cubicBezTo>
                    <a:cubicBezTo>
                      <a:pt x="1" y="353"/>
                      <a:pt x="1" y="624"/>
                      <a:pt x="163" y="76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0"/>
              <p:cNvSpPr/>
              <p:nvPr/>
            </p:nvSpPr>
            <p:spPr>
              <a:xfrm rot="10800000">
                <a:off x="7524312" y="4084905"/>
                <a:ext cx="41662" cy="44299"/>
              </a:xfrm>
              <a:custGeom>
                <a:rect b="b" l="l" r="r" t="t"/>
                <a:pathLst>
                  <a:path extrusionOk="0" fill="none" h="924" w="869">
                    <a:moveTo>
                      <a:pt x="732" y="191"/>
                    </a:moveTo>
                    <a:cubicBezTo>
                      <a:pt x="570" y="1"/>
                      <a:pt x="326" y="1"/>
                      <a:pt x="163" y="191"/>
                    </a:cubicBezTo>
                    <a:cubicBezTo>
                      <a:pt x="0" y="354"/>
                      <a:pt x="0" y="598"/>
                      <a:pt x="163" y="760"/>
                    </a:cubicBezTo>
                    <a:cubicBezTo>
                      <a:pt x="326" y="923"/>
                      <a:pt x="570" y="923"/>
                      <a:pt x="732" y="760"/>
                    </a:cubicBezTo>
                    <a:cubicBezTo>
                      <a:pt x="868" y="598"/>
                      <a:pt x="868" y="354"/>
                      <a:pt x="732" y="19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30"/>
              <p:cNvSpPr/>
              <p:nvPr/>
            </p:nvSpPr>
            <p:spPr>
              <a:xfrm rot="10800000">
                <a:off x="7806539" y="2796248"/>
                <a:ext cx="1059865" cy="1001327"/>
              </a:xfrm>
              <a:custGeom>
                <a:rect b="b" l="l" r="r" t="t"/>
                <a:pathLst>
                  <a:path extrusionOk="0" fill="none" h="20886" w="22107">
                    <a:moveTo>
                      <a:pt x="0" y="20886"/>
                    </a:moveTo>
                    <a:lnTo>
                      <a:pt x="18634" y="2252"/>
                    </a:lnTo>
                    <a:lnTo>
                      <a:pt x="19529" y="2577"/>
                    </a:lnTo>
                    <a:lnTo>
                      <a:pt x="22106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30"/>
              <p:cNvSpPr/>
              <p:nvPr/>
            </p:nvSpPr>
            <p:spPr>
              <a:xfrm rot="10800000">
                <a:off x="8084824" y="3475009"/>
                <a:ext cx="41662" cy="44251"/>
              </a:xfrm>
              <a:custGeom>
                <a:rect b="b" l="l" r="r" t="t"/>
                <a:pathLst>
                  <a:path extrusionOk="0" fill="none" h="923" w="869">
                    <a:moveTo>
                      <a:pt x="136" y="759"/>
                    </a:moveTo>
                    <a:cubicBezTo>
                      <a:pt x="299" y="922"/>
                      <a:pt x="543" y="922"/>
                      <a:pt x="706" y="759"/>
                    </a:cubicBezTo>
                    <a:cubicBezTo>
                      <a:pt x="869" y="570"/>
                      <a:pt x="869" y="353"/>
                      <a:pt x="706" y="163"/>
                    </a:cubicBezTo>
                    <a:cubicBezTo>
                      <a:pt x="543" y="0"/>
                      <a:pt x="299" y="0"/>
                      <a:pt x="136" y="163"/>
                    </a:cubicBezTo>
                    <a:cubicBezTo>
                      <a:pt x="1" y="353"/>
                      <a:pt x="1" y="570"/>
                      <a:pt x="136" y="75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0"/>
              <p:cNvSpPr/>
              <p:nvPr/>
            </p:nvSpPr>
            <p:spPr>
              <a:xfrm rot="10800000">
                <a:off x="7615384" y="2380095"/>
                <a:ext cx="975342" cy="1024771"/>
              </a:xfrm>
              <a:custGeom>
                <a:rect b="b" l="l" r="r" t="t"/>
                <a:pathLst>
                  <a:path extrusionOk="0" fill="none" h="21375" w="20344">
                    <a:moveTo>
                      <a:pt x="0" y="21374"/>
                    </a:moveTo>
                    <a:lnTo>
                      <a:pt x="18662" y="2740"/>
                    </a:lnTo>
                    <a:lnTo>
                      <a:pt x="18662" y="1683"/>
                    </a:lnTo>
                    <a:lnTo>
                      <a:pt x="20343" y="1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30"/>
              <p:cNvSpPr/>
              <p:nvPr/>
            </p:nvSpPr>
            <p:spPr>
              <a:xfrm rot="10800000">
                <a:off x="7904075" y="3774132"/>
                <a:ext cx="42956" cy="44251"/>
              </a:xfrm>
              <a:custGeom>
                <a:rect b="b" l="l" r="r" t="t"/>
                <a:pathLst>
                  <a:path extrusionOk="0" fill="none" h="923" w="896">
                    <a:moveTo>
                      <a:pt x="760" y="163"/>
                    </a:moveTo>
                    <a:cubicBezTo>
                      <a:pt x="598" y="1"/>
                      <a:pt x="353" y="1"/>
                      <a:pt x="191" y="163"/>
                    </a:cubicBezTo>
                    <a:cubicBezTo>
                      <a:pt x="1" y="353"/>
                      <a:pt x="1" y="570"/>
                      <a:pt x="191" y="760"/>
                    </a:cubicBezTo>
                    <a:cubicBezTo>
                      <a:pt x="353" y="923"/>
                      <a:pt x="598" y="923"/>
                      <a:pt x="760" y="760"/>
                    </a:cubicBezTo>
                    <a:cubicBezTo>
                      <a:pt x="896" y="570"/>
                      <a:pt x="896" y="353"/>
                      <a:pt x="760" y="1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30"/>
              <p:cNvSpPr/>
              <p:nvPr/>
            </p:nvSpPr>
            <p:spPr>
              <a:xfrm rot="10800000">
                <a:off x="6558125" y="4117442"/>
                <a:ext cx="975342" cy="1026065"/>
              </a:xfrm>
              <a:custGeom>
                <a:rect b="b" l="l" r="r" t="t"/>
                <a:pathLst>
                  <a:path extrusionOk="0" fill="none" h="21402" w="20344">
                    <a:moveTo>
                      <a:pt x="20343" y="0"/>
                    </a:moveTo>
                    <a:lnTo>
                      <a:pt x="1736" y="18634"/>
                    </a:lnTo>
                    <a:lnTo>
                      <a:pt x="1736" y="19665"/>
                    </a:lnTo>
                    <a:lnTo>
                      <a:pt x="0" y="21401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30"/>
              <p:cNvSpPr/>
              <p:nvPr/>
            </p:nvSpPr>
            <p:spPr>
              <a:xfrm rot="10800000">
                <a:off x="7615357" y="3896341"/>
                <a:ext cx="42956" cy="44299"/>
              </a:xfrm>
              <a:custGeom>
                <a:rect b="b" l="l" r="r" t="t"/>
                <a:pathLst>
                  <a:path extrusionOk="0" fill="none" h="924" w="896">
                    <a:moveTo>
                      <a:pt x="733" y="191"/>
                    </a:moveTo>
                    <a:cubicBezTo>
                      <a:pt x="895" y="354"/>
                      <a:pt x="895" y="598"/>
                      <a:pt x="733" y="760"/>
                    </a:cubicBezTo>
                    <a:cubicBezTo>
                      <a:pt x="570" y="923"/>
                      <a:pt x="326" y="923"/>
                      <a:pt x="163" y="760"/>
                    </a:cubicBezTo>
                    <a:cubicBezTo>
                      <a:pt x="0" y="598"/>
                      <a:pt x="0" y="354"/>
                      <a:pt x="163" y="191"/>
                    </a:cubicBezTo>
                    <a:cubicBezTo>
                      <a:pt x="299" y="1"/>
                      <a:pt x="570" y="1"/>
                      <a:pt x="733" y="19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30"/>
              <p:cNvSpPr/>
              <p:nvPr/>
            </p:nvSpPr>
            <p:spPr>
              <a:xfrm rot="10800000">
                <a:off x="7246045" y="3806638"/>
                <a:ext cx="41662" cy="44251"/>
              </a:xfrm>
              <a:custGeom>
                <a:rect b="b" l="l" r="r" t="t"/>
                <a:pathLst>
                  <a:path extrusionOk="0" fill="none" h="923" w="869">
                    <a:moveTo>
                      <a:pt x="733" y="163"/>
                    </a:moveTo>
                    <a:cubicBezTo>
                      <a:pt x="570" y="0"/>
                      <a:pt x="326" y="0"/>
                      <a:pt x="163" y="163"/>
                    </a:cubicBezTo>
                    <a:cubicBezTo>
                      <a:pt x="1" y="353"/>
                      <a:pt x="1" y="570"/>
                      <a:pt x="163" y="760"/>
                    </a:cubicBezTo>
                    <a:cubicBezTo>
                      <a:pt x="326" y="923"/>
                      <a:pt x="570" y="923"/>
                      <a:pt x="733" y="760"/>
                    </a:cubicBezTo>
                    <a:cubicBezTo>
                      <a:pt x="869" y="570"/>
                      <a:pt x="869" y="299"/>
                      <a:pt x="733" y="1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30"/>
              <p:cNvSpPr/>
              <p:nvPr/>
            </p:nvSpPr>
            <p:spPr>
              <a:xfrm rot="10800000">
                <a:off x="6764912" y="3807969"/>
                <a:ext cx="1146976" cy="1180776"/>
              </a:xfrm>
              <a:custGeom>
                <a:rect b="b" l="l" r="r" t="t"/>
                <a:pathLst>
                  <a:path extrusionOk="0" fill="none" h="24629" w="23924">
                    <a:moveTo>
                      <a:pt x="23923" y="0"/>
                    </a:moveTo>
                    <a:lnTo>
                      <a:pt x="5316" y="18607"/>
                    </a:lnTo>
                    <a:lnTo>
                      <a:pt x="5018" y="19611"/>
                    </a:lnTo>
                    <a:lnTo>
                      <a:pt x="0" y="24629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30"/>
              <p:cNvSpPr/>
              <p:nvPr/>
            </p:nvSpPr>
            <p:spPr>
              <a:xfrm rot="10800000">
                <a:off x="6620549" y="3930218"/>
                <a:ext cx="1005258" cy="942789"/>
              </a:xfrm>
              <a:custGeom>
                <a:rect b="b" l="l" r="r" t="t"/>
                <a:pathLst>
                  <a:path extrusionOk="0" fill="none" h="19665" w="20968">
                    <a:moveTo>
                      <a:pt x="20967" y="0"/>
                    </a:moveTo>
                    <a:lnTo>
                      <a:pt x="5344" y="15623"/>
                    </a:lnTo>
                    <a:lnTo>
                      <a:pt x="4069" y="15623"/>
                    </a:lnTo>
                    <a:lnTo>
                      <a:pt x="0" y="19665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0"/>
              <p:cNvSpPr/>
              <p:nvPr/>
            </p:nvSpPr>
            <p:spPr>
              <a:xfrm rot="10800000">
                <a:off x="6279859" y="3840470"/>
                <a:ext cx="975342" cy="1026065"/>
              </a:xfrm>
              <a:custGeom>
                <a:rect b="b" l="l" r="r" t="t"/>
                <a:pathLst>
                  <a:path extrusionOk="0" fill="none" h="21402" w="20344">
                    <a:moveTo>
                      <a:pt x="20344" y="1"/>
                    </a:moveTo>
                    <a:lnTo>
                      <a:pt x="1710" y="18635"/>
                    </a:lnTo>
                    <a:lnTo>
                      <a:pt x="1710" y="19693"/>
                    </a:lnTo>
                    <a:lnTo>
                      <a:pt x="1" y="2140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0"/>
              <p:cNvSpPr/>
              <p:nvPr/>
            </p:nvSpPr>
            <p:spPr>
              <a:xfrm rot="10800000">
                <a:off x="7772709" y="3533549"/>
                <a:ext cx="44251" cy="44251"/>
              </a:xfrm>
              <a:custGeom>
                <a:rect b="b" l="l" r="r" t="t"/>
                <a:pathLst>
                  <a:path extrusionOk="0" fill="none" h="923" w="923">
                    <a:moveTo>
                      <a:pt x="760" y="163"/>
                    </a:moveTo>
                    <a:cubicBezTo>
                      <a:pt x="597" y="0"/>
                      <a:pt x="353" y="0"/>
                      <a:pt x="190" y="163"/>
                    </a:cubicBezTo>
                    <a:cubicBezTo>
                      <a:pt x="0" y="353"/>
                      <a:pt x="0" y="570"/>
                      <a:pt x="190" y="760"/>
                    </a:cubicBezTo>
                    <a:cubicBezTo>
                      <a:pt x="353" y="923"/>
                      <a:pt x="597" y="923"/>
                      <a:pt x="760" y="760"/>
                    </a:cubicBezTo>
                    <a:cubicBezTo>
                      <a:pt x="922" y="570"/>
                      <a:pt x="922" y="353"/>
                      <a:pt x="760" y="1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0"/>
              <p:cNvSpPr/>
              <p:nvPr/>
            </p:nvSpPr>
            <p:spPr>
              <a:xfrm rot="10800000">
                <a:off x="7078317" y="3420430"/>
                <a:ext cx="996149" cy="944132"/>
              </a:xfrm>
              <a:custGeom>
                <a:rect b="b" l="l" r="r" t="t"/>
                <a:pathLst>
                  <a:path extrusionOk="0" fill="none" h="19693" w="20778">
                    <a:moveTo>
                      <a:pt x="20778" y="1"/>
                    </a:moveTo>
                    <a:lnTo>
                      <a:pt x="2171" y="18607"/>
                    </a:lnTo>
                    <a:lnTo>
                      <a:pt x="1140" y="18580"/>
                    </a:lnTo>
                    <a:lnTo>
                      <a:pt x="1" y="19692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0"/>
              <p:cNvSpPr/>
              <p:nvPr/>
            </p:nvSpPr>
            <p:spPr>
              <a:xfrm rot="10800000">
                <a:off x="8065311" y="3385306"/>
                <a:ext cx="44251" cy="44251"/>
              </a:xfrm>
              <a:custGeom>
                <a:rect b="b" l="l" r="r" t="t"/>
                <a:pathLst>
                  <a:path extrusionOk="0" fill="none" h="923" w="923">
                    <a:moveTo>
                      <a:pt x="760" y="163"/>
                    </a:moveTo>
                    <a:cubicBezTo>
                      <a:pt x="597" y="1"/>
                      <a:pt x="353" y="1"/>
                      <a:pt x="190" y="163"/>
                    </a:cubicBezTo>
                    <a:cubicBezTo>
                      <a:pt x="0" y="326"/>
                      <a:pt x="0" y="570"/>
                      <a:pt x="190" y="733"/>
                    </a:cubicBezTo>
                    <a:cubicBezTo>
                      <a:pt x="353" y="923"/>
                      <a:pt x="597" y="923"/>
                      <a:pt x="760" y="733"/>
                    </a:cubicBezTo>
                    <a:cubicBezTo>
                      <a:pt x="923" y="597"/>
                      <a:pt x="923" y="326"/>
                      <a:pt x="760" y="1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0"/>
              <p:cNvSpPr/>
              <p:nvPr/>
            </p:nvSpPr>
            <p:spPr>
              <a:xfrm rot="10800000">
                <a:off x="6712891" y="3569972"/>
                <a:ext cx="1067679" cy="1114471"/>
              </a:xfrm>
              <a:custGeom>
                <a:rect b="b" l="l" r="r" t="t"/>
                <a:pathLst>
                  <a:path extrusionOk="0" fill="none" h="23246" w="22270">
                    <a:moveTo>
                      <a:pt x="22269" y="0"/>
                    </a:moveTo>
                    <a:lnTo>
                      <a:pt x="3690" y="18553"/>
                    </a:lnTo>
                    <a:lnTo>
                      <a:pt x="3635" y="18607"/>
                    </a:lnTo>
                    <a:lnTo>
                      <a:pt x="3554" y="19692"/>
                    </a:lnTo>
                    <a:lnTo>
                      <a:pt x="1" y="23245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30"/>
              <p:cNvSpPr/>
              <p:nvPr/>
            </p:nvSpPr>
            <p:spPr>
              <a:xfrm rot="10800000">
                <a:off x="8191515" y="2208397"/>
                <a:ext cx="944132" cy="1006553"/>
              </a:xfrm>
              <a:custGeom>
                <a:rect b="b" l="l" r="r" t="t"/>
                <a:pathLst>
                  <a:path extrusionOk="0" fill="none" h="20995" w="19693">
                    <a:moveTo>
                      <a:pt x="0" y="20994"/>
                    </a:moveTo>
                    <a:lnTo>
                      <a:pt x="18634" y="2333"/>
                    </a:lnTo>
                    <a:lnTo>
                      <a:pt x="18634" y="1058"/>
                    </a:lnTo>
                    <a:lnTo>
                      <a:pt x="19692" y="1"/>
                    </a:lnTo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30"/>
              <p:cNvSpPr/>
              <p:nvPr/>
            </p:nvSpPr>
            <p:spPr>
              <a:xfrm flipH="1" rot="10800000">
                <a:off x="8374226" y="4907684"/>
                <a:ext cx="51317" cy="51317"/>
              </a:xfrm>
              <a:custGeom>
                <a:rect b="b" l="l" r="r" t="t"/>
                <a:pathLst>
                  <a:path extrusionOk="0" fill="none" h="1710" w="1710">
                    <a:moveTo>
                      <a:pt x="0" y="868"/>
                    </a:moveTo>
                    <a:cubicBezTo>
                      <a:pt x="0" y="380"/>
                      <a:pt x="380" y="1"/>
                      <a:pt x="868" y="1"/>
                    </a:cubicBezTo>
                    <a:cubicBezTo>
                      <a:pt x="1329" y="1"/>
                      <a:pt x="1709" y="380"/>
                      <a:pt x="1709" y="868"/>
                    </a:cubicBezTo>
                    <a:cubicBezTo>
                      <a:pt x="1709" y="1330"/>
                      <a:pt x="1329" y="1709"/>
                      <a:pt x="868" y="1709"/>
                    </a:cubicBezTo>
                    <a:cubicBezTo>
                      <a:pt x="407" y="1709"/>
                      <a:pt x="0" y="1330"/>
                      <a:pt x="0" y="868"/>
                    </a:cubicBezTo>
                    <a:close/>
                  </a:path>
                </a:pathLst>
              </a:custGeom>
              <a:noFill/>
              <a:ln cap="flat" cmpd="sng" w="8825">
                <a:solidFill>
                  <a:schemeClr val="accent1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0"/>
              <p:cNvSpPr/>
              <p:nvPr/>
            </p:nvSpPr>
            <p:spPr>
              <a:xfrm flipH="1" rot="10800000">
                <a:off x="8461140" y="4030373"/>
                <a:ext cx="101794" cy="101764"/>
              </a:xfrm>
              <a:custGeom>
                <a:rect b="b" l="l" r="r" t="t"/>
                <a:pathLst>
                  <a:path extrusionOk="0" h="3391" w="3392">
                    <a:moveTo>
                      <a:pt x="1682" y="0"/>
                    </a:moveTo>
                    <a:cubicBezTo>
                      <a:pt x="787" y="0"/>
                      <a:pt x="1" y="733"/>
                      <a:pt x="1" y="1682"/>
                    </a:cubicBezTo>
                    <a:cubicBezTo>
                      <a:pt x="1" y="2631"/>
                      <a:pt x="733" y="3391"/>
                      <a:pt x="1682" y="3391"/>
                    </a:cubicBezTo>
                    <a:cubicBezTo>
                      <a:pt x="2605" y="3391"/>
                      <a:pt x="3391" y="2604"/>
                      <a:pt x="3391" y="1682"/>
                    </a:cubicBezTo>
                    <a:cubicBezTo>
                      <a:pt x="3391" y="760"/>
                      <a:pt x="2632" y="0"/>
                      <a:pt x="1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0"/>
              <p:cNvSpPr/>
              <p:nvPr/>
            </p:nvSpPr>
            <p:spPr>
              <a:xfrm flipH="1" rot="10800000">
                <a:off x="7560671" y="4764728"/>
                <a:ext cx="101801" cy="100261"/>
              </a:xfrm>
              <a:custGeom>
                <a:rect b="b" l="l" r="r" t="t"/>
                <a:pathLst>
                  <a:path extrusionOk="0" h="1683" w="1710">
                    <a:moveTo>
                      <a:pt x="842" y="0"/>
                    </a:moveTo>
                    <a:cubicBezTo>
                      <a:pt x="381" y="0"/>
                      <a:pt x="1" y="353"/>
                      <a:pt x="1" y="841"/>
                    </a:cubicBezTo>
                    <a:cubicBezTo>
                      <a:pt x="1" y="1302"/>
                      <a:pt x="381" y="1682"/>
                      <a:pt x="842" y="1682"/>
                    </a:cubicBezTo>
                    <a:cubicBezTo>
                      <a:pt x="1330" y="1682"/>
                      <a:pt x="1710" y="1302"/>
                      <a:pt x="1710" y="841"/>
                    </a:cubicBezTo>
                    <a:cubicBezTo>
                      <a:pt x="1710" y="353"/>
                      <a:pt x="1303" y="0"/>
                      <a:pt x="842" y="0"/>
                    </a:cubicBezTo>
                    <a:close/>
                  </a:path>
                </a:pathLst>
              </a:custGeom>
              <a:noFill/>
              <a:ln cap="flat" cmpd="sng" w="8825">
                <a:solidFill>
                  <a:schemeClr val="lt2"/>
                </a:solidFill>
                <a:prstDash val="solid"/>
                <a:miter lim="271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0" name="Google Shape;270;p4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71" name="Google Shape;271;p4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9" name="Google Shape;349;p5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5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2" name="Google Shape;352;p5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7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3" name="Google Shape;533;p7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8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9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9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31"/>
          <p:cNvSpPr txBox="1"/>
          <p:nvPr>
            <p:ph type="ctrTitle"/>
          </p:nvPr>
        </p:nvSpPr>
        <p:spPr>
          <a:xfrm>
            <a:off x="3580250" y="650250"/>
            <a:ext cx="5252100" cy="1921500"/>
          </a:xfrm>
          <a:prstGeom prst="rect">
            <a:avLst/>
          </a:prstGeom>
          <a:effectLst>
            <a:outerShdw blurRad="142875" rotWithShape="0" algn="bl" dir="5400000" dist="19050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Virtual Idol Management Database</a:t>
            </a:r>
            <a:endParaRPr sz="6000"/>
          </a:p>
        </p:txBody>
      </p:sp>
      <p:sp>
        <p:nvSpPr>
          <p:cNvPr id="2703" name="Google Shape;2703;p31"/>
          <p:cNvSpPr txBox="1"/>
          <p:nvPr>
            <p:ph idx="1" type="subTitle"/>
          </p:nvPr>
        </p:nvSpPr>
        <p:spPr>
          <a:xfrm>
            <a:off x="4143350" y="3600450"/>
            <a:ext cx="46890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Team 2</a:t>
            </a:r>
            <a:endParaRPr b="1" sz="21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Rina Su - 002308528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Krisha Lakhani - 002334794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Adwait Relekar - 002839566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Reetika Bhanushali - 002341895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Prayag Adhikari - 002657754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704" name="Google Shape;27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34366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p40"/>
          <p:cNvSpPr txBox="1"/>
          <p:nvPr>
            <p:ph type="title"/>
          </p:nvPr>
        </p:nvSpPr>
        <p:spPr>
          <a:xfrm>
            <a:off x="713100" y="348900"/>
            <a:ext cx="77178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</a:t>
            </a:r>
            <a:r>
              <a:rPr b="1" lang="en" sz="3000"/>
              <a:t> </a:t>
            </a:r>
            <a:r>
              <a:rPr b="1" lang="en" sz="3000">
                <a:solidFill>
                  <a:schemeClr val="accent1"/>
                </a:solidFill>
              </a:rPr>
              <a:t>Insertion</a:t>
            </a:r>
            <a:endParaRPr sz="3000"/>
          </a:p>
        </p:txBody>
      </p:sp>
      <p:pic>
        <p:nvPicPr>
          <p:cNvPr id="2913" name="Google Shape;29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750" y="1126300"/>
            <a:ext cx="4142924" cy="9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063" y="2111713"/>
            <a:ext cx="4116301" cy="1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50" y="1126300"/>
            <a:ext cx="4142926" cy="347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2062" y="3409050"/>
            <a:ext cx="4116300" cy="11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1"/>
          <p:cNvSpPr txBox="1"/>
          <p:nvPr>
            <p:ph type="title"/>
          </p:nvPr>
        </p:nvSpPr>
        <p:spPr>
          <a:xfrm>
            <a:off x="713100" y="3566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Check </a:t>
            </a:r>
            <a:r>
              <a:rPr b="1" lang="en" sz="3000">
                <a:solidFill>
                  <a:schemeClr val="accent1"/>
                </a:solidFill>
              </a:rPr>
              <a:t>Constraint</a:t>
            </a:r>
            <a:endParaRPr b="1" sz="3000">
              <a:solidFill>
                <a:schemeClr val="accent1"/>
              </a:solidFill>
            </a:endParaRPr>
          </a:p>
        </p:txBody>
      </p:sp>
      <p:pic>
        <p:nvPicPr>
          <p:cNvPr id="2922" name="Google Shape;29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513" y="1816350"/>
            <a:ext cx="6859001" cy="28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925" y="1075438"/>
            <a:ext cx="7210151" cy="5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8" name="Google Shape;2928;p42"/>
          <p:cNvGrpSpPr/>
          <p:nvPr/>
        </p:nvGrpSpPr>
        <p:grpSpPr>
          <a:xfrm>
            <a:off x="3853414" y="1097720"/>
            <a:ext cx="1421351" cy="1419663"/>
            <a:chOff x="4159368" y="3216512"/>
            <a:chExt cx="825263" cy="824283"/>
          </a:xfrm>
        </p:grpSpPr>
        <p:sp>
          <p:nvSpPr>
            <p:cNvPr id="2929" name="Google Shape;2929;p42"/>
            <p:cNvSpPr/>
            <p:nvPr/>
          </p:nvSpPr>
          <p:spPr>
            <a:xfrm>
              <a:off x="4159368" y="3216512"/>
              <a:ext cx="825263" cy="824283"/>
            </a:xfrm>
            <a:custGeom>
              <a:rect b="b" l="l" r="r" t="t"/>
              <a:pathLst>
                <a:path extrusionOk="0" h="3167" w="3169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2"/>
            <p:cNvSpPr/>
            <p:nvPr/>
          </p:nvSpPr>
          <p:spPr>
            <a:xfrm flipH="1">
              <a:off x="4159375" y="3745684"/>
              <a:ext cx="51321" cy="51338"/>
            </a:xfrm>
            <a:custGeom>
              <a:rect b="b" l="l" r="r" t="t"/>
              <a:pathLst>
                <a:path extrusionOk="0" h="3392" w="3392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1" name="Google Shape;2931;p42"/>
          <p:cNvSpPr/>
          <p:nvPr/>
        </p:nvSpPr>
        <p:spPr>
          <a:xfrm flipH="1">
            <a:off x="5916270" y="1722821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42"/>
          <p:cNvSpPr/>
          <p:nvPr/>
        </p:nvSpPr>
        <p:spPr>
          <a:xfrm flipH="1">
            <a:off x="5155186" y="716357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42"/>
          <p:cNvSpPr/>
          <p:nvPr/>
        </p:nvSpPr>
        <p:spPr>
          <a:xfrm flipH="1">
            <a:off x="5571155" y="742406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42"/>
          <p:cNvSpPr/>
          <p:nvPr/>
        </p:nvSpPr>
        <p:spPr>
          <a:xfrm flipH="1" rot="10800000">
            <a:off x="4232603" y="4579598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2"/>
          <p:cNvSpPr/>
          <p:nvPr/>
        </p:nvSpPr>
        <p:spPr>
          <a:xfrm flipH="1" rot="10800000">
            <a:off x="6069407" y="3981420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2"/>
          <p:cNvSpPr/>
          <p:nvPr/>
        </p:nvSpPr>
        <p:spPr>
          <a:xfrm flipH="1" rot="10800000">
            <a:off x="6661551" y="3803096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42"/>
          <p:cNvSpPr/>
          <p:nvPr/>
        </p:nvSpPr>
        <p:spPr>
          <a:xfrm flipH="1">
            <a:off x="7266690" y="923096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8" name="Google Shape;2938;p42"/>
          <p:cNvGrpSpPr/>
          <p:nvPr/>
        </p:nvGrpSpPr>
        <p:grpSpPr>
          <a:xfrm>
            <a:off x="7263588" y="1538725"/>
            <a:ext cx="1224395" cy="1749262"/>
            <a:chOff x="7263588" y="1538725"/>
            <a:chExt cx="1224395" cy="1749262"/>
          </a:xfrm>
        </p:grpSpPr>
        <p:sp>
          <p:nvSpPr>
            <p:cNvPr id="2939" name="Google Shape;2939;p42"/>
            <p:cNvSpPr/>
            <p:nvPr/>
          </p:nvSpPr>
          <p:spPr>
            <a:xfrm rot="10800000">
              <a:off x="7420349" y="1807928"/>
              <a:ext cx="1005210" cy="944084"/>
            </a:xfrm>
            <a:custGeom>
              <a:rect b="b" l="l" r="r" t="t"/>
              <a:pathLst>
                <a:path extrusionOk="0" fill="none" h="19692" w="20967">
                  <a:moveTo>
                    <a:pt x="0" y="19692"/>
                  </a:moveTo>
                  <a:lnTo>
                    <a:pt x="15624" y="4041"/>
                  </a:lnTo>
                  <a:lnTo>
                    <a:pt x="16898" y="4041"/>
                  </a:lnTo>
                  <a:lnTo>
                    <a:pt x="20967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2"/>
            <p:cNvSpPr/>
            <p:nvPr/>
          </p:nvSpPr>
          <p:spPr>
            <a:xfrm rot="10800000">
              <a:off x="7387767" y="2741561"/>
              <a:ext cx="43004" cy="44299"/>
            </a:xfrm>
            <a:custGeom>
              <a:rect b="b" l="l" r="r" t="t"/>
              <a:pathLst>
                <a:path extrusionOk="0" fill="none" h="924" w="897">
                  <a:moveTo>
                    <a:pt x="164" y="733"/>
                  </a:moveTo>
                  <a:cubicBezTo>
                    <a:pt x="1" y="570"/>
                    <a:pt x="1" y="326"/>
                    <a:pt x="164" y="164"/>
                  </a:cubicBezTo>
                  <a:cubicBezTo>
                    <a:pt x="326" y="1"/>
                    <a:pt x="571" y="1"/>
                    <a:pt x="733" y="164"/>
                  </a:cubicBezTo>
                  <a:cubicBezTo>
                    <a:pt x="896" y="326"/>
                    <a:pt x="896" y="570"/>
                    <a:pt x="733" y="733"/>
                  </a:cubicBezTo>
                  <a:cubicBezTo>
                    <a:pt x="571" y="923"/>
                    <a:pt x="326" y="923"/>
                    <a:pt x="164" y="73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2"/>
            <p:cNvSpPr/>
            <p:nvPr/>
          </p:nvSpPr>
          <p:spPr>
            <a:xfrm rot="10800000">
              <a:off x="7512641" y="1538725"/>
              <a:ext cx="975342" cy="1024723"/>
            </a:xfrm>
            <a:custGeom>
              <a:rect b="b" l="l" r="r" t="t"/>
              <a:pathLst>
                <a:path extrusionOk="0" fill="none" h="21374" w="20344">
                  <a:moveTo>
                    <a:pt x="0" y="21374"/>
                  </a:moveTo>
                  <a:lnTo>
                    <a:pt x="18607" y="2740"/>
                  </a:lnTo>
                  <a:lnTo>
                    <a:pt x="18607" y="1709"/>
                  </a:lnTo>
                  <a:lnTo>
                    <a:pt x="20343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2"/>
            <p:cNvSpPr/>
            <p:nvPr/>
          </p:nvSpPr>
          <p:spPr>
            <a:xfrm rot="10800000">
              <a:off x="7482696" y="2555634"/>
              <a:ext cx="39073" cy="39025"/>
            </a:xfrm>
            <a:custGeom>
              <a:rect b="b" l="l" r="r" t="t"/>
              <a:pathLst>
                <a:path extrusionOk="0" fill="none" h="814" w="815">
                  <a:moveTo>
                    <a:pt x="814" y="407"/>
                  </a:moveTo>
                  <a:cubicBezTo>
                    <a:pt x="814" y="651"/>
                    <a:pt x="624" y="814"/>
                    <a:pt x="407" y="814"/>
                  </a:cubicBezTo>
                  <a:cubicBezTo>
                    <a:pt x="163" y="814"/>
                    <a:pt x="0" y="651"/>
                    <a:pt x="0" y="407"/>
                  </a:cubicBezTo>
                  <a:cubicBezTo>
                    <a:pt x="0" y="190"/>
                    <a:pt x="163" y="0"/>
                    <a:pt x="407" y="0"/>
                  </a:cubicBezTo>
                  <a:cubicBezTo>
                    <a:pt x="624" y="0"/>
                    <a:pt x="814" y="190"/>
                    <a:pt x="814" y="4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2"/>
            <p:cNvSpPr/>
            <p:nvPr/>
          </p:nvSpPr>
          <p:spPr>
            <a:xfrm flipH="1" rot="10800000">
              <a:off x="7263588" y="3186193"/>
              <a:ext cx="101764" cy="101794"/>
            </a:xfrm>
            <a:custGeom>
              <a:rect b="b" l="l" r="r" t="t"/>
              <a:pathLst>
                <a:path extrusionOk="0" h="3392" w="3391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4" name="Google Shape;2944;p42"/>
          <p:cNvSpPr/>
          <p:nvPr/>
        </p:nvSpPr>
        <p:spPr>
          <a:xfrm>
            <a:off x="440844" y="2391496"/>
            <a:ext cx="1005210" cy="944084"/>
          </a:xfrm>
          <a:custGeom>
            <a:rect b="b" l="l" r="r" t="t"/>
            <a:pathLst>
              <a:path extrusionOk="0" fill="none" h="19692" w="20967">
                <a:moveTo>
                  <a:pt x="0" y="19692"/>
                </a:moveTo>
                <a:lnTo>
                  <a:pt x="15624" y="4041"/>
                </a:lnTo>
                <a:lnTo>
                  <a:pt x="16898" y="4041"/>
                </a:lnTo>
                <a:lnTo>
                  <a:pt x="20967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42"/>
          <p:cNvSpPr/>
          <p:nvPr/>
        </p:nvSpPr>
        <p:spPr>
          <a:xfrm>
            <a:off x="1435632" y="2357647"/>
            <a:ext cx="43004" cy="44299"/>
          </a:xfrm>
          <a:custGeom>
            <a:rect b="b" l="l" r="r" t="t"/>
            <a:pathLst>
              <a:path extrusionOk="0" fill="none" h="924" w="897">
                <a:moveTo>
                  <a:pt x="164" y="733"/>
                </a:moveTo>
                <a:cubicBezTo>
                  <a:pt x="1" y="570"/>
                  <a:pt x="1" y="326"/>
                  <a:pt x="164" y="164"/>
                </a:cubicBezTo>
                <a:cubicBezTo>
                  <a:pt x="326" y="1"/>
                  <a:pt x="571" y="1"/>
                  <a:pt x="733" y="164"/>
                </a:cubicBezTo>
                <a:cubicBezTo>
                  <a:pt x="896" y="326"/>
                  <a:pt x="896" y="570"/>
                  <a:pt x="733" y="733"/>
                </a:cubicBezTo>
                <a:cubicBezTo>
                  <a:pt x="571" y="923"/>
                  <a:pt x="326" y="923"/>
                  <a:pt x="164" y="733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6" name="Google Shape;2946;p42"/>
          <p:cNvGrpSpPr/>
          <p:nvPr/>
        </p:nvGrpSpPr>
        <p:grpSpPr>
          <a:xfrm>
            <a:off x="7816957" y="168112"/>
            <a:ext cx="1069031" cy="1137815"/>
            <a:chOff x="7816957" y="168112"/>
            <a:chExt cx="1069031" cy="1137815"/>
          </a:xfrm>
        </p:grpSpPr>
        <p:sp>
          <p:nvSpPr>
            <p:cNvPr id="2947" name="Google Shape;2947;p42"/>
            <p:cNvSpPr/>
            <p:nvPr/>
          </p:nvSpPr>
          <p:spPr>
            <a:xfrm rot="10800000">
              <a:off x="7868290" y="248847"/>
              <a:ext cx="944132" cy="1006553"/>
            </a:xfrm>
            <a:custGeom>
              <a:rect b="b" l="l" r="r" t="t"/>
              <a:pathLst>
                <a:path extrusionOk="0" fill="none" h="20995" w="19693">
                  <a:moveTo>
                    <a:pt x="0" y="20994"/>
                  </a:moveTo>
                  <a:lnTo>
                    <a:pt x="18634" y="2333"/>
                  </a:lnTo>
                  <a:lnTo>
                    <a:pt x="18634" y="1058"/>
                  </a:lnTo>
                  <a:lnTo>
                    <a:pt x="19692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2"/>
            <p:cNvSpPr/>
            <p:nvPr/>
          </p:nvSpPr>
          <p:spPr>
            <a:xfrm flipH="1" rot="10800000">
              <a:off x="7816957" y="1255420"/>
              <a:ext cx="51317" cy="50507"/>
            </a:xfrm>
            <a:custGeom>
              <a:rect b="b" l="l" r="r" t="t"/>
              <a:pathLst>
                <a:path extrusionOk="0" h="1683" w="171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cap="flat" cmpd="sng" w="88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2"/>
            <p:cNvSpPr/>
            <p:nvPr/>
          </p:nvSpPr>
          <p:spPr>
            <a:xfrm flipH="1" rot="10800000">
              <a:off x="8784239" y="168112"/>
              <a:ext cx="101749" cy="100164"/>
            </a:xfrm>
            <a:custGeom>
              <a:rect b="b" l="l" r="r" t="t"/>
              <a:pathLst>
                <a:path extrusionOk="0" h="1683" w="171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cap="flat" cmpd="sng" w="88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0" name="Google Shape;2950;p42"/>
          <p:cNvSpPr/>
          <p:nvPr/>
        </p:nvSpPr>
        <p:spPr>
          <a:xfrm>
            <a:off x="378421" y="2580060"/>
            <a:ext cx="975342" cy="1024723"/>
          </a:xfrm>
          <a:custGeom>
            <a:rect b="b" l="l" r="r" t="t"/>
            <a:pathLst>
              <a:path extrusionOk="0" fill="none" h="21374" w="20344">
                <a:moveTo>
                  <a:pt x="0" y="21374"/>
                </a:moveTo>
                <a:lnTo>
                  <a:pt x="18607" y="2740"/>
                </a:lnTo>
                <a:lnTo>
                  <a:pt x="18607" y="1709"/>
                </a:lnTo>
                <a:lnTo>
                  <a:pt x="20343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42"/>
          <p:cNvSpPr/>
          <p:nvPr/>
        </p:nvSpPr>
        <p:spPr>
          <a:xfrm>
            <a:off x="1344635" y="2548848"/>
            <a:ext cx="39073" cy="39025"/>
          </a:xfrm>
          <a:custGeom>
            <a:rect b="b" l="l" r="r" t="t"/>
            <a:pathLst>
              <a:path extrusionOk="0" fill="none" h="814" w="815">
                <a:moveTo>
                  <a:pt x="814" y="407"/>
                </a:moveTo>
                <a:cubicBezTo>
                  <a:pt x="814" y="651"/>
                  <a:pt x="624" y="814"/>
                  <a:pt x="407" y="814"/>
                </a:cubicBezTo>
                <a:cubicBezTo>
                  <a:pt x="163" y="814"/>
                  <a:pt x="0" y="651"/>
                  <a:pt x="0" y="407"/>
                </a:cubicBezTo>
                <a:cubicBezTo>
                  <a:pt x="0" y="190"/>
                  <a:pt x="163" y="0"/>
                  <a:pt x="407" y="0"/>
                </a:cubicBezTo>
                <a:cubicBezTo>
                  <a:pt x="624" y="0"/>
                  <a:pt x="814" y="190"/>
                  <a:pt x="814" y="407"/>
                </a:cubicBez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42"/>
          <p:cNvSpPr/>
          <p:nvPr/>
        </p:nvSpPr>
        <p:spPr>
          <a:xfrm>
            <a:off x="674906" y="1884296"/>
            <a:ext cx="41662" cy="44251"/>
          </a:xfrm>
          <a:custGeom>
            <a:rect b="b" l="l" r="r" t="t"/>
            <a:pathLst>
              <a:path extrusionOk="0" fill="none" h="923" w="869">
                <a:moveTo>
                  <a:pt x="136" y="760"/>
                </a:moveTo>
                <a:cubicBezTo>
                  <a:pt x="299" y="923"/>
                  <a:pt x="543" y="923"/>
                  <a:pt x="706" y="760"/>
                </a:cubicBezTo>
                <a:cubicBezTo>
                  <a:pt x="868" y="570"/>
                  <a:pt x="868" y="353"/>
                  <a:pt x="706" y="164"/>
                </a:cubicBezTo>
                <a:cubicBezTo>
                  <a:pt x="543" y="1"/>
                  <a:pt x="299" y="1"/>
                  <a:pt x="136" y="164"/>
                </a:cubicBezTo>
                <a:cubicBezTo>
                  <a:pt x="1" y="353"/>
                  <a:pt x="1" y="570"/>
                  <a:pt x="136" y="760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42"/>
          <p:cNvSpPr/>
          <p:nvPr/>
        </p:nvSpPr>
        <p:spPr>
          <a:xfrm>
            <a:off x="1852857" y="1826333"/>
            <a:ext cx="944132" cy="1006553"/>
          </a:xfrm>
          <a:custGeom>
            <a:rect b="b" l="l" r="r" t="t"/>
            <a:pathLst>
              <a:path extrusionOk="0" fill="none" h="20995" w="19693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42"/>
          <p:cNvSpPr/>
          <p:nvPr/>
        </p:nvSpPr>
        <p:spPr>
          <a:xfrm flipH="1">
            <a:off x="2797005" y="1775806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42"/>
          <p:cNvSpPr/>
          <p:nvPr/>
        </p:nvSpPr>
        <p:spPr>
          <a:xfrm flipH="1">
            <a:off x="1779290" y="2813457"/>
            <a:ext cx="101749" cy="100164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42"/>
          <p:cNvSpPr/>
          <p:nvPr/>
        </p:nvSpPr>
        <p:spPr>
          <a:xfrm flipH="1">
            <a:off x="2072882" y="1928546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42"/>
          <p:cNvSpPr/>
          <p:nvPr/>
        </p:nvSpPr>
        <p:spPr>
          <a:xfrm flipH="1">
            <a:off x="1501052" y="1855521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42"/>
          <p:cNvSpPr/>
          <p:nvPr/>
        </p:nvSpPr>
        <p:spPr>
          <a:xfrm flipH="1">
            <a:off x="2745680" y="1111581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42"/>
          <p:cNvSpPr/>
          <p:nvPr/>
        </p:nvSpPr>
        <p:spPr>
          <a:xfrm flipH="1">
            <a:off x="2153536" y="1289095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42"/>
          <p:cNvSpPr/>
          <p:nvPr/>
        </p:nvSpPr>
        <p:spPr>
          <a:xfrm flipH="1" rot="10800000">
            <a:off x="1269113" y="4056155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42"/>
          <p:cNvSpPr txBox="1"/>
          <p:nvPr>
            <p:ph type="title"/>
          </p:nvPr>
        </p:nvSpPr>
        <p:spPr>
          <a:xfrm>
            <a:off x="1271700" y="3285338"/>
            <a:ext cx="660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VIEW, REPORT &amp; </a:t>
            </a:r>
            <a:r>
              <a:rPr lang="en">
                <a:solidFill>
                  <a:schemeClr val="accent1"/>
                </a:solidFill>
              </a:rPr>
              <a:t>ENCRYPTION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62" name="Google Shape;2962;p42"/>
          <p:cNvSpPr txBox="1"/>
          <p:nvPr>
            <p:ph idx="2" type="title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7" name="Google Shape;29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50" y="930688"/>
            <a:ext cx="3326274" cy="39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8" name="Google Shape;29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500" y="1187712"/>
            <a:ext cx="3990901" cy="33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43"/>
          <p:cNvSpPr txBox="1"/>
          <p:nvPr/>
        </p:nvSpPr>
        <p:spPr>
          <a:xfrm>
            <a:off x="2367300" y="246275"/>
            <a:ext cx="44094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Live Stream Info </a:t>
            </a:r>
            <a:r>
              <a:rPr lang="en" sz="3000">
                <a:solidFill>
                  <a:schemeClr val="accent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View</a:t>
            </a:r>
            <a:endParaRPr sz="3000">
              <a:solidFill>
                <a:schemeClr val="accen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4"/>
          <p:cNvSpPr txBox="1"/>
          <p:nvPr/>
        </p:nvSpPr>
        <p:spPr>
          <a:xfrm>
            <a:off x="2367300" y="246275"/>
            <a:ext cx="44094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Live Stream Info </a:t>
            </a:r>
            <a:r>
              <a:rPr lang="en" sz="3000">
                <a:solidFill>
                  <a:schemeClr val="accent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View</a:t>
            </a:r>
            <a:endParaRPr sz="3000">
              <a:solidFill>
                <a:schemeClr val="accen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2975" name="Google Shape;29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150" y="870250"/>
            <a:ext cx="5343699" cy="13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0150" y="2286525"/>
            <a:ext cx="5343699" cy="27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45"/>
          <p:cNvSpPr txBox="1"/>
          <p:nvPr/>
        </p:nvSpPr>
        <p:spPr>
          <a:xfrm>
            <a:off x="2177250" y="247000"/>
            <a:ext cx="4789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Vtuber Image Info </a:t>
            </a:r>
            <a:r>
              <a:rPr lang="en" sz="3000">
                <a:solidFill>
                  <a:schemeClr val="accent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View</a:t>
            </a:r>
            <a:endParaRPr sz="3000">
              <a:solidFill>
                <a:schemeClr val="accen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2982" name="Google Shape;29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938" y="923800"/>
            <a:ext cx="3466124" cy="389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46"/>
          <p:cNvSpPr txBox="1"/>
          <p:nvPr/>
        </p:nvSpPr>
        <p:spPr>
          <a:xfrm>
            <a:off x="2177250" y="247000"/>
            <a:ext cx="4789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Vtuber Image Info </a:t>
            </a:r>
            <a:r>
              <a:rPr lang="en" sz="3000">
                <a:solidFill>
                  <a:schemeClr val="accent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View</a:t>
            </a:r>
            <a:endParaRPr sz="3000">
              <a:solidFill>
                <a:schemeClr val="accen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2988" name="Google Shape;29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400" y="2064250"/>
            <a:ext cx="5344976" cy="295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9" name="Google Shape;29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923800"/>
            <a:ext cx="5344975" cy="10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/>
          <p:nvPr>
            <p:ph type="title"/>
          </p:nvPr>
        </p:nvSpPr>
        <p:spPr>
          <a:xfrm>
            <a:off x="2430900" y="254550"/>
            <a:ext cx="36330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 </a:t>
            </a:r>
            <a:r>
              <a:rPr b="1" lang="en" sz="2711"/>
              <a:t>Database </a:t>
            </a:r>
            <a:r>
              <a:rPr b="1" lang="en" sz="2711">
                <a:solidFill>
                  <a:schemeClr val="accent1"/>
                </a:solidFill>
              </a:rPr>
              <a:t>Encryption</a:t>
            </a:r>
            <a:endParaRPr sz="3211">
              <a:solidFill>
                <a:schemeClr val="accent1"/>
              </a:solidFill>
            </a:endParaRPr>
          </a:p>
        </p:txBody>
      </p:sp>
      <p:pic>
        <p:nvPicPr>
          <p:cNvPr id="2995" name="Google Shape;29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3950"/>
            <a:ext cx="2759225" cy="183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Google Shape;29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250" y="2949025"/>
            <a:ext cx="2264300" cy="20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Google Shape;299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2125" y="958100"/>
            <a:ext cx="2593376" cy="3650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8" name="Google Shape;2998;p47"/>
          <p:cNvCxnSpPr/>
          <p:nvPr/>
        </p:nvCxnSpPr>
        <p:spPr>
          <a:xfrm>
            <a:off x="3362600" y="1900588"/>
            <a:ext cx="858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9" name="Google Shape;2999;p47"/>
          <p:cNvCxnSpPr/>
          <p:nvPr/>
        </p:nvCxnSpPr>
        <p:spPr>
          <a:xfrm>
            <a:off x="4220900" y="1881450"/>
            <a:ext cx="0" cy="80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48"/>
          <p:cNvSpPr txBox="1"/>
          <p:nvPr>
            <p:ph type="title"/>
          </p:nvPr>
        </p:nvSpPr>
        <p:spPr>
          <a:xfrm>
            <a:off x="3667800" y="1999050"/>
            <a:ext cx="180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20">
                <a:latin typeface="Roboto Serif"/>
                <a:ea typeface="Roboto Serif"/>
                <a:cs typeface="Roboto Serif"/>
                <a:sym typeface="Roboto Serif"/>
              </a:rPr>
              <a:t>Q &amp; </a:t>
            </a:r>
            <a:r>
              <a:rPr b="1" lang="en" sz="4020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A</a:t>
            </a:r>
            <a:endParaRPr b="1" sz="4020"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005" name="Google Shape;30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4003" cy="1656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9" name="Google Shape;2709;p32"/>
          <p:cNvGrpSpPr/>
          <p:nvPr/>
        </p:nvGrpSpPr>
        <p:grpSpPr>
          <a:xfrm>
            <a:off x="3853414" y="1097720"/>
            <a:ext cx="1421351" cy="1419663"/>
            <a:chOff x="4159368" y="3216512"/>
            <a:chExt cx="825263" cy="824283"/>
          </a:xfrm>
        </p:grpSpPr>
        <p:sp>
          <p:nvSpPr>
            <p:cNvPr id="2710" name="Google Shape;2710;p32"/>
            <p:cNvSpPr/>
            <p:nvPr/>
          </p:nvSpPr>
          <p:spPr>
            <a:xfrm>
              <a:off x="4159368" y="3216512"/>
              <a:ext cx="825263" cy="824283"/>
            </a:xfrm>
            <a:custGeom>
              <a:rect b="b" l="l" r="r" t="t"/>
              <a:pathLst>
                <a:path extrusionOk="0" h="3167" w="3169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2"/>
            <p:cNvSpPr/>
            <p:nvPr/>
          </p:nvSpPr>
          <p:spPr>
            <a:xfrm flipH="1">
              <a:off x="4159375" y="3745684"/>
              <a:ext cx="51321" cy="51338"/>
            </a:xfrm>
            <a:custGeom>
              <a:rect b="b" l="l" r="r" t="t"/>
              <a:pathLst>
                <a:path extrusionOk="0" h="3392" w="3392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2" name="Google Shape;2712;p32"/>
          <p:cNvSpPr/>
          <p:nvPr/>
        </p:nvSpPr>
        <p:spPr>
          <a:xfrm flipH="1">
            <a:off x="5916270" y="1722821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32"/>
          <p:cNvSpPr/>
          <p:nvPr/>
        </p:nvSpPr>
        <p:spPr>
          <a:xfrm flipH="1">
            <a:off x="5155186" y="716357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32"/>
          <p:cNvSpPr/>
          <p:nvPr/>
        </p:nvSpPr>
        <p:spPr>
          <a:xfrm flipH="1">
            <a:off x="5571155" y="742406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32"/>
          <p:cNvSpPr/>
          <p:nvPr/>
        </p:nvSpPr>
        <p:spPr>
          <a:xfrm flipH="1" rot="10800000">
            <a:off x="4232603" y="4579598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32"/>
          <p:cNvSpPr/>
          <p:nvPr/>
        </p:nvSpPr>
        <p:spPr>
          <a:xfrm flipH="1" rot="10800000">
            <a:off x="6069407" y="3981420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32"/>
          <p:cNvSpPr/>
          <p:nvPr/>
        </p:nvSpPr>
        <p:spPr>
          <a:xfrm flipH="1" rot="10800000">
            <a:off x="6661551" y="3803096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32"/>
          <p:cNvSpPr/>
          <p:nvPr/>
        </p:nvSpPr>
        <p:spPr>
          <a:xfrm flipH="1">
            <a:off x="7266690" y="923096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9" name="Google Shape;2719;p32"/>
          <p:cNvGrpSpPr/>
          <p:nvPr/>
        </p:nvGrpSpPr>
        <p:grpSpPr>
          <a:xfrm>
            <a:off x="7263588" y="1538725"/>
            <a:ext cx="1224395" cy="1749262"/>
            <a:chOff x="7263588" y="1538725"/>
            <a:chExt cx="1224395" cy="1749262"/>
          </a:xfrm>
        </p:grpSpPr>
        <p:sp>
          <p:nvSpPr>
            <p:cNvPr id="2720" name="Google Shape;2720;p32"/>
            <p:cNvSpPr/>
            <p:nvPr/>
          </p:nvSpPr>
          <p:spPr>
            <a:xfrm rot="10800000">
              <a:off x="7420349" y="1807928"/>
              <a:ext cx="1005210" cy="944084"/>
            </a:xfrm>
            <a:custGeom>
              <a:rect b="b" l="l" r="r" t="t"/>
              <a:pathLst>
                <a:path extrusionOk="0" fill="none" h="19692" w="20967">
                  <a:moveTo>
                    <a:pt x="0" y="19692"/>
                  </a:moveTo>
                  <a:lnTo>
                    <a:pt x="15624" y="4041"/>
                  </a:lnTo>
                  <a:lnTo>
                    <a:pt x="16898" y="4041"/>
                  </a:lnTo>
                  <a:lnTo>
                    <a:pt x="20967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2"/>
            <p:cNvSpPr/>
            <p:nvPr/>
          </p:nvSpPr>
          <p:spPr>
            <a:xfrm rot="10800000">
              <a:off x="7387767" y="2741561"/>
              <a:ext cx="43004" cy="44299"/>
            </a:xfrm>
            <a:custGeom>
              <a:rect b="b" l="l" r="r" t="t"/>
              <a:pathLst>
                <a:path extrusionOk="0" fill="none" h="924" w="897">
                  <a:moveTo>
                    <a:pt x="164" y="733"/>
                  </a:moveTo>
                  <a:cubicBezTo>
                    <a:pt x="1" y="570"/>
                    <a:pt x="1" y="326"/>
                    <a:pt x="164" y="164"/>
                  </a:cubicBezTo>
                  <a:cubicBezTo>
                    <a:pt x="326" y="1"/>
                    <a:pt x="571" y="1"/>
                    <a:pt x="733" y="164"/>
                  </a:cubicBezTo>
                  <a:cubicBezTo>
                    <a:pt x="896" y="326"/>
                    <a:pt x="896" y="570"/>
                    <a:pt x="733" y="733"/>
                  </a:cubicBezTo>
                  <a:cubicBezTo>
                    <a:pt x="571" y="923"/>
                    <a:pt x="326" y="923"/>
                    <a:pt x="164" y="73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2"/>
            <p:cNvSpPr/>
            <p:nvPr/>
          </p:nvSpPr>
          <p:spPr>
            <a:xfrm rot="10800000">
              <a:off x="7512641" y="1538725"/>
              <a:ext cx="975342" cy="1024723"/>
            </a:xfrm>
            <a:custGeom>
              <a:rect b="b" l="l" r="r" t="t"/>
              <a:pathLst>
                <a:path extrusionOk="0" fill="none" h="21374" w="20344">
                  <a:moveTo>
                    <a:pt x="0" y="21374"/>
                  </a:moveTo>
                  <a:lnTo>
                    <a:pt x="18607" y="2740"/>
                  </a:lnTo>
                  <a:lnTo>
                    <a:pt x="18607" y="1709"/>
                  </a:lnTo>
                  <a:lnTo>
                    <a:pt x="20343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2"/>
            <p:cNvSpPr/>
            <p:nvPr/>
          </p:nvSpPr>
          <p:spPr>
            <a:xfrm rot="10800000">
              <a:off x="7482696" y="2555634"/>
              <a:ext cx="39073" cy="39025"/>
            </a:xfrm>
            <a:custGeom>
              <a:rect b="b" l="l" r="r" t="t"/>
              <a:pathLst>
                <a:path extrusionOk="0" fill="none" h="814" w="815">
                  <a:moveTo>
                    <a:pt x="814" y="407"/>
                  </a:moveTo>
                  <a:cubicBezTo>
                    <a:pt x="814" y="651"/>
                    <a:pt x="624" y="814"/>
                    <a:pt x="407" y="814"/>
                  </a:cubicBezTo>
                  <a:cubicBezTo>
                    <a:pt x="163" y="814"/>
                    <a:pt x="0" y="651"/>
                    <a:pt x="0" y="407"/>
                  </a:cubicBezTo>
                  <a:cubicBezTo>
                    <a:pt x="0" y="190"/>
                    <a:pt x="163" y="0"/>
                    <a:pt x="407" y="0"/>
                  </a:cubicBezTo>
                  <a:cubicBezTo>
                    <a:pt x="624" y="0"/>
                    <a:pt x="814" y="190"/>
                    <a:pt x="814" y="4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2"/>
            <p:cNvSpPr/>
            <p:nvPr/>
          </p:nvSpPr>
          <p:spPr>
            <a:xfrm flipH="1" rot="10800000">
              <a:off x="7263588" y="3186193"/>
              <a:ext cx="101764" cy="101794"/>
            </a:xfrm>
            <a:custGeom>
              <a:rect b="b" l="l" r="r" t="t"/>
              <a:pathLst>
                <a:path extrusionOk="0" h="3392" w="3391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5" name="Google Shape;2725;p32"/>
          <p:cNvSpPr/>
          <p:nvPr/>
        </p:nvSpPr>
        <p:spPr>
          <a:xfrm>
            <a:off x="440844" y="2391496"/>
            <a:ext cx="1005210" cy="944084"/>
          </a:xfrm>
          <a:custGeom>
            <a:rect b="b" l="l" r="r" t="t"/>
            <a:pathLst>
              <a:path extrusionOk="0" fill="none" h="19692" w="20967">
                <a:moveTo>
                  <a:pt x="0" y="19692"/>
                </a:moveTo>
                <a:lnTo>
                  <a:pt x="15624" y="4041"/>
                </a:lnTo>
                <a:lnTo>
                  <a:pt x="16898" y="4041"/>
                </a:lnTo>
                <a:lnTo>
                  <a:pt x="20967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32"/>
          <p:cNvSpPr/>
          <p:nvPr/>
        </p:nvSpPr>
        <p:spPr>
          <a:xfrm>
            <a:off x="1435632" y="2357647"/>
            <a:ext cx="43004" cy="44299"/>
          </a:xfrm>
          <a:custGeom>
            <a:rect b="b" l="l" r="r" t="t"/>
            <a:pathLst>
              <a:path extrusionOk="0" fill="none" h="924" w="897">
                <a:moveTo>
                  <a:pt x="164" y="733"/>
                </a:moveTo>
                <a:cubicBezTo>
                  <a:pt x="1" y="570"/>
                  <a:pt x="1" y="326"/>
                  <a:pt x="164" y="164"/>
                </a:cubicBezTo>
                <a:cubicBezTo>
                  <a:pt x="326" y="1"/>
                  <a:pt x="571" y="1"/>
                  <a:pt x="733" y="164"/>
                </a:cubicBezTo>
                <a:cubicBezTo>
                  <a:pt x="896" y="326"/>
                  <a:pt x="896" y="570"/>
                  <a:pt x="733" y="733"/>
                </a:cubicBezTo>
                <a:cubicBezTo>
                  <a:pt x="571" y="923"/>
                  <a:pt x="326" y="923"/>
                  <a:pt x="164" y="733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7" name="Google Shape;2727;p32"/>
          <p:cNvGrpSpPr/>
          <p:nvPr/>
        </p:nvGrpSpPr>
        <p:grpSpPr>
          <a:xfrm>
            <a:off x="7816957" y="168112"/>
            <a:ext cx="1069031" cy="1137815"/>
            <a:chOff x="7816957" y="168112"/>
            <a:chExt cx="1069031" cy="1137815"/>
          </a:xfrm>
        </p:grpSpPr>
        <p:sp>
          <p:nvSpPr>
            <p:cNvPr id="2728" name="Google Shape;2728;p32"/>
            <p:cNvSpPr/>
            <p:nvPr/>
          </p:nvSpPr>
          <p:spPr>
            <a:xfrm rot="10800000">
              <a:off x="7868290" y="248847"/>
              <a:ext cx="944132" cy="1006553"/>
            </a:xfrm>
            <a:custGeom>
              <a:rect b="b" l="l" r="r" t="t"/>
              <a:pathLst>
                <a:path extrusionOk="0" fill="none" h="20995" w="19693">
                  <a:moveTo>
                    <a:pt x="0" y="20994"/>
                  </a:moveTo>
                  <a:lnTo>
                    <a:pt x="18634" y="2333"/>
                  </a:lnTo>
                  <a:lnTo>
                    <a:pt x="18634" y="1058"/>
                  </a:lnTo>
                  <a:lnTo>
                    <a:pt x="19692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2"/>
            <p:cNvSpPr/>
            <p:nvPr/>
          </p:nvSpPr>
          <p:spPr>
            <a:xfrm flipH="1" rot="10800000">
              <a:off x="7816957" y="1255420"/>
              <a:ext cx="51317" cy="50507"/>
            </a:xfrm>
            <a:custGeom>
              <a:rect b="b" l="l" r="r" t="t"/>
              <a:pathLst>
                <a:path extrusionOk="0" h="1683" w="171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cap="flat" cmpd="sng" w="88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2"/>
            <p:cNvSpPr/>
            <p:nvPr/>
          </p:nvSpPr>
          <p:spPr>
            <a:xfrm flipH="1" rot="10800000">
              <a:off x="8784239" y="168112"/>
              <a:ext cx="101749" cy="100164"/>
            </a:xfrm>
            <a:custGeom>
              <a:rect b="b" l="l" r="r" t="t"/>
              <a:pathLst>
                <a:path extrusionOk="0" h="1683" w="171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cap="flat" cmpd="sng" w="88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1" name="Google Shape;2731;p32"/>
          <p:cNvSpPr/>
          <p:nvPr/>
        </p:nvSpPr>
        <p:spPr>
          <a:xfrm>
            <a:off x="378421" y="2580060"/>
            <a:ext cx="975342" cy="1024723"/>
          </a:xfrm>
          <a:custGeom>
            <a:rect b="b" l="l" r="r" t="t"/>
            <a:pathLst>
              <a:path extrusionOk="0" fill="none" h="21374" w="20344">
                <a:moveTo>
                  <a:pt x="0" y="21374"/>
                </a:moveTo>
                <a:lnTo>
                  <a:pt x="18607" y="2740"/>
                </a:lnTo>
                <a:lnTo>
                  <a:pt x="18607" y="1709"/>
                </a:lnTo>
                <a:lnTo>
                  <a:pt x="20343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32"/>
          <p:cNvSpPr/>
          <p:nvPr/>
        </p:nvSpPr>
        <p:spPr>
          <a:xfrm>
            <a:off x="1344635" y="2548848"/>
            <a:ext cx="39073" cy="39025"/>
          </a:xfrm>
          <a:custGeom>
            <a:rect b="b" l="l" r="r" t="t"/>
            <a:pathLst>
              <a:path extrusionOk="0" fill="none" h="814" w="815">
                <a:moveTo>
                  <a:pt x="814" y="407"/>
                </a:moveTo>
                <a:cubicBezTo>
                  <a:pt x="814" y="651"/>
                  <a:pt x="624" y="814"/>
                  <a:pt x="407" y="814"/>
                </a:cubicBezTo>
                <a:cubicBezTo>
                  <a:pt x="163" y="814"/>
                  <a:pt x="0" y="651"/>
                  <a:pt x="0" y="407"/>
                </a:cubicBezTo>
                <a:cubicBezTo>
                  <a:pt x="0" y="190"/>
                  <a:pt x="163" y="0"/>
                  <a:pt x="407" y="0"/>
                </a:cubicBezTo>
                <a:cubicBezTo>
                  <a:pt x="624" y="0"/>
                  <a:pt x="814" y="190"/>
                  <a:pt x="814" y="407"/>
                </a:cubicBez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32"/>
          <p:cNvSpPr/>
          <p:nvPr/>
        </p:nvSpPr>
        <p:spPr>
          <a:xfrm>
            <a:off x="674906" y="1884296"/>
            <a:ext cx="41662" cy="44251"/>
          </a:xfrm>
          <a:custGeom>
            <a:rect b="b" l="l" r="r" t="t"/>
            <a:pathLst>
              <a:path extrusionOk="0" fill="none" h="923" w="869">
                <a:moveTo>
                  <a:pt x="136" y="760"/>
                </a:moveTo>
                <a:cubicBezTo>
                  <a:pt x="299" y="923"/>
                  <a:pt x="543" y="923"/>
                  <a:pt x="706" y="760"/>
                </a:cubicBezTo>
                <a:cubicBezTo>
                  <a:pt x="868" y="570"/>
                  <a:pt x="868" y="353"/>
                  <a:pt x="706" y="164"/>
                </a:cubicBezTo>
                <a:cubicBezTo>
                  <a:pt x="543" y="1"/>
                  <a:pt x="299" y="1"/>
                  <a:pt x="136" y="164"/>
                </a:cubicBezTo>
                <a:cubicBezTo>
                  <a:pt x="1" y="353"/>
                  <a:pt x="1" y="570"/>
                  <a:pt x="136" y="760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32"/>
          <p:cNvSpPr/>
          <p:nvPr/>
        </p:nvSpPr>
        <p:spPr>
          <a:xfrm>
            <a:off x="1852857" y="1826333"/>
            <a:ext cx="944132" cy="1006553"/>
          </a:xfrm>
          <a:custGeom>
            <a:rect b="b" l="l" r="r" t="t"/>
            <a:pathLst>
              <a:path extrusionOk="0" fill="none" h="20995" w="19693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32"/>
          <p:cNvSpPr/>
          <p:nvPr/>
        </p:nvSpPr>
        <p:spPr>
          <a:xfrm flipH="1">
            <a:off x="2797005" y="1775806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32"/>
          <p:cNvSpPr/>
          <p:nvPr/>
        </p:nvSpPr>
        <p:spPr>
          <a:xfrm flipH="1">
            <a:off x="1779290" y="2813457"/>
            <a:ext cx="101749" cy="100164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32"/>
          <p:cNvSpPr/>
          <p:nvPr/>
        </p:nvSpPr>
        <p:spPr>
          <a:xfrm flipH="1">
            <a:off x="2072882" y="1928546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32"/>
          <p:cNvSpPr/>
          <p:nvPr/>
        </p:nvSpPr>
        <p:spPr>
          <a:xfrm flipH="1">
            <a:off x="1501052" y="1855521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32"/>
          <p:cNvSpPr/>
          <p:nvPr/>
        </p:nvSpPr>
        <p:spPr>
          <a:xfrm flipH="1">
            <a:off x="2745680" y="1111581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32"/>
          <p:cNvSpPr/>
          <p:nvPr/>
        </p:nvSpPr>
        <p:spPr>
          <a:xfrm flipH="1">
            <a:off x="2153536" y="1289095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32"/>
          <p:cNvSpPr/>
          <p:nvPr/>
        </p:nvSpPr>
        <p:spPr>
          <a:xfrm flipH="1" rot="10800000">
            <a:off x="1269113" y="4056155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32"/>
          <p:cNvSpPr txBox="1"/>
          <p:nvPr>
            <p:ph type="title"/>
          </p:nvPr>
        </p:nvSpPr>
        <p:spPr>
          <a:xfrm>
            <a:off x="2306550" y="2660263"/>
            <a:ext cx="4530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</a:t>
            </a:r>
            <a:r>
              <a:rPr lang="en"/>
              <a:t>O</a:t>
            </a:r>
            <a:r>
              <a:rPr lang="en">
                <a:solidFill>
                  <a:schemeClr val="accent1"/>
                </a:solidFill>
              </a:rPr>
              <a:t>DUCTION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43" name="Google Shape;2743;p32"/>
          <p:cNvSpPr txBox="1"/>
          <p:nvPr>
            <p:ph idx="2" type="title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33"/>
          <p:cNvSpPr txBox="1"/>
          <p:nvPr>
            <p:ph type="title"/>
          </p:nvPr>
        </p:nvSpPr>
        <p:spPr>
          <a:xfrm>
            <a:off x="1689100" y="120125"/>
            <a:ext cx="5811900" cy="12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Introducing Virtual YouTubers: </a:t>
            </a:r>
            <a:r>
              <a:rPr b="1" lang="en" sz="3000">
                <a:solidFill>
                  <a:schemeClr val="accent1"/>
                </a:solidFill>
              </a:rPr>
              <a:t>The Rise of Digital Personalities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2749" name="Google Shape;2749;p33"/>
          <p:cNvSpPr txBox="1"/>
          <p:nvPr/>
        </p:nvSpPr>
        <p:spPr>
          <a:xfrm>
            <a:off x="228300" y="1174725"/>
            <a:ext cx="35007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What is a Virtual YouTuber (VTuber)?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Definition of VTuber: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-A VTuber is an </a:t>
            </a:r>
            <a:r>
              <a:rPr b="1" lang="en" sz="1100">
                <a:solidFill>
                  <a:schemeClr val="lt1"/>
                </a:solidFill>
              </a:rPr>
              <a:t>online content creator 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-Uses a computer-generated avatar instead of showing their real face.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2750" name="Google Shape;27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093" y="1355813"/>
            <a:ext cx="3390060" cy="22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1" name="Google Shape;2751;p33"/>
          <p:cNvSpPr txBox="1"/>
          <p:nvPr/>
        </p:nvSpPr>
        <p:spPr>
          <a:xfrm>
            <a:off x="4898625" y="2476275"/>
            <a:ext cx="29886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Persona:</a:t>
            </a:r>
            <a:endParaRPr b="1"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avatars are often inspired by anime-style characters.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Used: Motion Capture and Virtual Tools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2" name="Google Shape;2752;p33"/>
          <p:cNvSpPr txBox="1"/>
          <p:nvPr/>
        </p:nvSpPr>
        <p:spPr>
          <a:xfrm>
            <a:off x="251550" y="2237675"/>
            <a:ext cx="8638500" cy="24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Data Management: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VTuber profiles </a:t>
            </a:r>
            <a:r>
              <a:rPr b="1" lang="en" sz="1100">
                <a:solidFill>
                  <a:schemeClr val="lt1"/>
                </a:solidFill>
              </a:rPr>
              <a:t>Key features: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Content (live streams, videos, and channels)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Audience interactions and engagement metrics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Business activities (sponsorships, merchandise, and partnerships)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Project Purpose: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Our database is designed to manage information, content, audience interactions, and business data for VTubers. It aims to provide a unified platform that simplifies: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Tracking of VTuber information and </a:t>
            </a:r>
            <a:r>
              <a:rPr b="1" lang="en" sz="1100">
                <a:solidFill>
                  <a:schemeClr val="lt1"/>
                </a:solidFill>
              </a:rPr>
              <a:t>activities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Management of </a:t>
            </a:r>
            <a:r>
              <a:rPr b="1" lang="en" sz="1100">
                <a:solidFill>
                  <a:schemeClr val="lt1"/>
                </a:solidFill>
              </a:rPr>
              <a:t>video content </a:t>
            </a:r>
            <a:r>
              <a:rPr lang="en" sz="1100">
                <a:solidFill>
                  <a:schemeClr val="lt1"/>
                </a:solidFill>
              </a:rPr>
              <a:t>and </a:t>
            </a:r>
            <a:r>
              <a:rPr b="1" lang="en" sz="1100">
                <a:solidFill>
                  <a:schemeClr val="lt1"/>
                </a:solidFill>
              </a:rPr>
              <a:t>live streams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Analysis</a:t>
            </a:r>
            <a:r>
              <a:rPr lang="en" sz="1100">
                <a:solidFill>
                  <a:schemeClr val="lt1"/>
                </a:solidFill>
              </a:rPr>
              <a:t> of social media interactions and </a:t>
            </a:r>
            <a:r>
              <a:rPr b="1" lang="en" sz="1100">
                <a:solidFill>
                  <a:schemeClr val="lt1"/>
                </a:solidFill>
              </a:rPr>
              <a:t>viewer engagement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Monitoring of revenue streams and </a:t>
            </a:r>
            <a:r>
              <a:rPr b="1" lang="en" sz="1100">
                <a:solidFill>
                  <a:schemeClr val="lt1"/>
                </a:solidFill>
              </a:rPr>
              <a:t>partnerships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Optimization of </a:t>
            </a:r>
            <a:r>
              <a:rPr b="1" lang="en" sz="1100">
                <a:solidFill>
                  <a:schemeClr val="lt1"/>
                </a:solidFill>
              </a:rPr>
              <a:t>content strategies</a:t>
            </a:r>
            <a:r>
              <a:rPr lang="en" sz="1100">
                <a:solidFill>
                  <a:schemeClr val="lt1"/>
                </a:solidFill>
              </a:rPr>
              <a:t> to support growth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7" name="Google Shape;2757;p34"/>
          <p:cNvGrpSpPr/>
          <p:nvPr/>
        </p:nvGrpSpPr>
        <p:grpSpPr>
          <a:xfrm>
            <a:off x="3853414" y="1097720"/>
            <a:ext cx="1421351" cy="1419663"/>
            <a:chOff x="4159368" y="3216512"/>
            <a:chExt cx="825263" cy="824283"/>
          </a:xfrm>
        </p:grpSpPr>
        <p:sp>
          <p:nvSpPr>
            <p:cNvPr id="2758" name="Google Shape;2758;p34"/>
            <p:cNvSpPr/>
            <p:nvPr/>
          </p:nvSpPr>
          <p:spPr>
            <a:xfrm>
              <a:off x="4159368" y="3216512"/>
              <a:ext cx="825263" cy="824283"/>
            </a:xfrm>
            <a:custGeom>
              <a:rect b="b" l="l" r="r" t="t"/>
              <a:pathLst>
                <a:path extrusionOk="0" h="3167" w="3169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 flipH="1">
              <a:off x="4159375" y="3745684"/>
              <a:ext cx="51321" cy="51338"/>
            </a:xfrm>
            <a:custGeom>
              <a:rect b="b" l="l" r="r" t="t"/>
              <a:pathLst>
                <a:path extrusionOk="0" h="3392" w="3392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0" name="Google Shape;2760;p34"/>
          <p:cNvSpPr/>
          <p:nvPr/>
        </p:nvSpPr>
        <p:spPr>
          <a:xfrm flipH="1">
            <a:off x="5916270" y="1722821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34"/>
          <p:cNvSpPr/>
          <p:nvPr/>
        </p:nvSpPr>
        <p:spPr>
          <a:xfrm flipH="1">
            <a:off x="5155186" y="716357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34"/>
          <p:cNvSpPr/>
          <p:nvPr/>
        </p:nvSpPr>
        <p:spPr>
          <a:xfrm flipH="1">
            <a:off x="5571155" y="742406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34"/>
          <p:cNvSpPr/>
          <p:nvPr/>
        </p:nvSpPr>
        <p:spPr>
          <a:xfrm flipH="1" rot="10800000">
            <a:off x="4232603" y="4579598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34"/>
          <p:cNvSpPr/>
          <p:nvPr/>
        </p:nvSpPr>
        <p:spPr>
          <a:xfrm flipH="1" rot="10800000">
            <a:off x="6069407" y="3981420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34"/>
          <p:cNvSpPr/>
          <p:nvPr/>
        </p:nvSpPr>
        <p:spPr>
          <a:xfrm flipH="1" rot="10800000">
            <a:off x="6661551" y="3803096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34"/>
          <p:cNvSpPr/>
          <p:nvPr/>
        </p:nvSpPr>
        <p:spPr>
          <a:xfrm flipH="1">
            <a:off x="7266690" y="923096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7" name="Google Shape;2767;p34"/>
          <p:cNvGrpSpPr/>
          <p:nvPr/>
        </p:nvGrpSpPr>
        <p:grpSpPr>
          <a:xfrm>
            <a:off x="7263588" y="1538725"/>
            <a:ext cx="1224395" cy="1749262"/>
            <a:chOff x="7263588" y="1538725"/>
            <a:chExt cx="1224395" cy="1749262"/>
          </a:xfrm>
        </p:grpSpPr>
        <p:sp>
          <p:nvSpPr>
            <p:cNvPr id="2768" name="Google Shape;2768;p34"/>
            <p:cNvSpPr/>
            <p:nvPr/>
          </p:nvSpPr>
          <p:spPr>
            <a:xfrm rot="10800000">
              <a:off x="7420349" y="1807928"/>
              <a:ext cx="1005210" cy="944084"/>
            </a:xfrm>
            <a:custGeom>
              <a:rect b="b" l="l" r="r" t="t"/>
              <a:pathLst>
                <a:path extrusionOk="0" fill="none" h="19692" w="20967">
                  <a:moveTo>
                    <a:pt x="0" y="19692"/>
                  </a:moveTo>
                  <a:lnTo>
                    <a:pt x="15624" y="4041"/>
                  </a:lnTo>
                  <a:lnTo>
                    <a:pt x="16898" y="4041"/>
                  </a:lnTo>
                  <a:lnTo>
                    <a:pt x="20967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 rot="10800000">
              <a:off x="7387767" y="2741561"/>
              <a:ext cx="43004" cy="44299"/>
            </a:xfrm>
            <a:custGeom>
              <a:rect b="b" l="l" r="r" t="t"/>
              <a:pathLst>
                <a:path extrusionOk="0" fill="none" h="924" w="897">
                  <a:moveTo>
                    <a:pt x="164" y="733"/>
                  </a:moveTo>
                  <a:cubicBezTo>
                    <a:pt x="1" y="570"/>
                    <a:pt x="1" y="326"/>
                    <a:pt x="164" y="164"/>
                  </a:cubicBezTo>
                  <a:cubicBezTo>
                    <a:pt x="326" y="1"/>
                    <a:pt x="571" y="1"/>
                    <a:pt x="733" y="164"/>
                  </a:cubicBezTo>
                  <a:cubicBezTo>
                    <a:pt x="896" y="326"/>
                    <a:pt x="896" y="570"/>
                    <a:pt x="733" y="733"/>
                  </a:cubicBezTo>
                  <a:cubicBezTo>
                    <a:pt x="571" y="923"/>
                    <a:pt x="326" y="923"/>
                    <a:pt x="164" y="73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 rot="10800000">
              <a:off x="7512641" y="1538725"/>
              <a:ext cx="975342" cy="1024723"/>
            </a:xfrm>
            <a:custGeom>
              <a:rect b="b" l="l" r="r" t="t"/>
              <a:pathLst>
                <a:path extrusionOk="0" fill="none" h="21374" w="20344">
                  <a:moveTo>
                    <a:pt x="0" y="21374"/>
                  </a:moveTo>
                  <a:lnTo>
                    <a:pt x="18607" y="2740"/>
                  </a:lnTo>
                  <a:lnTo>
                    <a:pt x="18607" y="1709"/>
                  </a:lnTo>
                  <a:lnTo>
                    <a:pt x="20343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 rot="10800000">
              <a:off x="7482696" y="2555634"/>
              <a:ext cx="39073" cy="39025"/>
            </a:xfrm>
            <a:custGeom>
              <a:rect b="b" l="l" r="r" t="t"/>
              <a:pathLst>
                <a:path extrusionOk="0" fill="none" h="814" w="815">
                  <a:moveTo>
                    <a:pt x="814" y="407"/>
                  </a:moveTo>
                  <a:cubicBezTo>
                    <a:pt x="814" y="651"/>
                    <a:pt x="624" y="814"/>
                    <a:pt x="407" y="814"/>
                  </a:cubicBezTo>
                  <a:cubicBezTo>
                    <a:pt x="163" y="814"/>
                    <a:pt x="0" y="651"/>
                    <a:pt x="0" y="407"/>
                  </a:cubicBezTo>
                  <a:cubicBezTo>
                    <a:pt x="0" y="190"/>
                    <a:pt x="163" y="0"/>
                    <a:pt x="407" y="0"/>
                  </a:cubicBezTo>
                  <a:cubicBezTo>
                    <a:pt x="624" y="0"/>
                    <a:pt x="814" y="190"/>
                    <a:pt x="814" y="4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 flipH="1" rot="10800000">
              <a:off x="7263588" y="3186193"/>
              <a:ext cx="101764" cy="101794"/>
            </a:xfrm>
            <a:custGeom>
              <a:rect b="b" l="l" r="r" t="t"/>
              <a:pathLst>
                <a:path extrusionOk="0" h="3392" w="3391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3" name="Google Shape;2773;p34"/>
          <p:cNvSpPr/>
          <p:nvPr/>
        </p:nvSpPr>
        <p:spPr>
          <a:xfrm>
            <a:off x="440844" y="2391496"/>
            <a:ext cx="1005210" cy="944084"/>
          </a:xfrm>
          <a:custGeom>
            <a:rect b="b" l="l" r="r" t="t"/>
            <a:pathLst>
              <a:path extrusionOk="0" fill="none" h="19692" w="20967">
                <a:moveTo>
                  <a:pt x="0" y="19692"/>
                </a:moveTo>
                <a:lnTo>
                  <a:pt x="15624" y="4041"/>
                </a:lnTo>
                <a:lnTo>
                  <a:pt x="16898" y="4041"/>
                </a:lnTo>
                <a:lnTo>
                  <a:pt x="20967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34"/>
          <p:cNvSpPr/>
          <p:nvPr/>
        </p:nvSpPr>
        <p:spPr>
          <a:xfrm>
            <a:off x="1435632" y="2357647"/>
            <a:ext cx="43004" cy="44299"/>
          </a:xfrm>
          <a:custGeom>
            <a:rect b="b" l="l" r="r" t="t"/>
            <a:pathLst>
              <a:path extrusionOk="0" fill="none" h="924" w="897">
                <a:moveTo>
                  <a:pt x="164" y="733"/>
                </a:moveTo>
                <a:cubicBezTo>
                  <a:pt x="1" y="570"/>
                  <a:pt x="1" y="326"/>
                  <a:pt x="164" y="164"/>
                </a:cubicBezTo>
                <a:cubicBezTo>
                  <a:pt x="326" y="1"/>
                  <a:pt x="571" y="1"/>
                  <a:pt x="733" y="164"/>
                </a:cubicBezTo>
                <a:cubicBezTo>
                  <a:pt x="896" y="326"/>
                  <a:pt x="896" y="570"/>
                  <a:pt x="733" y="733"/>
                </a:cubicBezTo>
                <a:cubicBezTo>
                  <a:pt x="571" y="923"/>
                  <a:pt x="326" y="923"/>
                  <a:pt x="164" y="733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5" name="Google Shape;2775;p34"/>
          <p:cNvGrpSpPr/>
          <p:nvPr/>
        </p:nvGrpSpPr>
        <p:grpSpPr>
          <a:xfrm>
            <a:off x="7816957" y="168112"/>
            <a:ext cx="1069031" cy="1137815"/>
            <a:chOff x="7816957" y="168112"/>
            <a:chExt cx="1069031" cy="1137815"/>
          </a:xfrm>
        </p:grpSpPr>
        <p:sp>
          <p:nvSpPr>
            <p:cNvPr id="2776" name="Google Shape;2776;p34"/>
            <p:cNvSpPr/>
            <p:nvPr/>
          </p:nvSpPr>
          <p:spPr>
            <a:xfrm rot="10800000">
              <a:off x="7868290" y="248847"/>
              <a:ext cx="944132" cy="1006553"/>
            </a:xfrm>
            <a:custGeom>
              <a:rect b="b" l="l" r="r" t="t"/>
              <a:pathLst>
                <a:path extrusionOk="0" fill="none" h="20995" w="19693">
                  <a:moveTo>
                    <a:pt x="0" y="20994"/>
                  </a:moveTo>
                  <a:lnTo>
                    <a:pt x="18634" y="2333"/>
                  </a:lnTo>
                  <a:lnTo>
                    <a:pt x="18634" y="1058"/>
                  </a:lnTo>
                  <a:lnTo>
                    <a:pt x="19692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 flipH="1" rot="10800000">
              <a:off x="7816957" y="1255420"/>
              <a:ext cx="51317" cy="50507"/>
            </a:xfrm>
            <a:custGeom>
              <a:rect b="b" l="l" r="r" t="t"/>
              <a:pathLst>
                <a:path extrusionOk="0" h="1683" w="171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cap="flat" cmpd="sng" w="88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 flipH="1" rot="10800000">
              <a:off x="8784239" y="168112"/>
              <a:ext cx="101749" cy="100164"/>
            </a:xfrm>
            <a:custGeom>
              <a:rect b="b" l="l" r="r" t="t"/>
              <a:pathLst>
                <a:path extrusionOk="0" h="1683" w="171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cap="flat" cmpd="sng" w="88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9" name="Google Shape;2779;p34"/>
          <p:cNvSpPr/>
          <p:nvPr/>
        </p:nvSpPr>
        <p:spPr>
          <a:xfrm>
            <a:off x="378421" y="2580060"/>
            <a:ext cx="975342" cy="1024723"/>
          </a:xfrm>
          <a:custGeom>
            <a:rect b="b" l="l" r="r" t="t"/>
            <a:pathLst>
              <a:path extrusionOk="0" fill="none" h="21374" w="20344">
                <a:moveTo>
                  <a:pt x="0" y="21374"/>
                </a:moveTo>
                <a:lnTo>
                  <a:pt x="18607" y="2740"/>
                </a:lnTo>
                <a:lnTo>
                  <a:pt x="18607" y="1709"/>
                </a:lnTo>
                <a:lnTo>
                  <a:pt x="20343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34"/>
          <p:cNvSpPr/>
          <p:nvPr/>
        </p:nvSpPr>
        <p:spPr>
          <a:xfrm>
            <a:off x="1344635" y="2548848"/>
            <a:ext cx="39073" cy="39025"/>
          </a:xfrm>
          <a:custGeom>
            <a:rect b="b" l="l" r="r" t="t"/>
            <a:pathLst>
              <a:path extrusionOk="0" fill="none" h="814" w="815">
                <a:moveTo>
                  <a:pt x="814" y="407"/>
                </a:moveTo>
                <a:cubicBezTo>
                  <a:pt x="814" y="651"/>
                  <a:pt x="624" y="814"/>
                  <a:pt x="407" y="814"/>
                </a:cubicBezTo>
                <a:cubicBezTo>
                  <a:pt x="163" y="814"/>
                  <a:pt x="0" y="651"/>
                  <a:pt x="0" y="407"/>
                </a:cubicBezTo>
                <a:cubicBezTo>
                  <a:pt x="0" y="190"/>
                  <a:pt x="163" y="0"/>
                  <a:pt x="407" y="0"/>
                </a:cubicBezTo>
                <a:cubicBezTo>
                  <a:pt x="624" y="0"/>
                  <a:pt x="814" y="190"/>
                  <a:pt x="814" y="407"/>
                </a:cubicBez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34"/>
          <p:cNvSpPr/>
          <p:nvPr/>
        </p:nvSpPr>
        <p:spPr>
          <a:xfrm>
            <a:off x="674906" y="1884296"/>
            <a:ext cx="41662" cy="44251"/>
          </a:xfrm>
          <a:custGeom>
            <a:rect b="b" l="l" r="r" t="t"/>
            <a:pathLst>
              <a:path extrusionOk="0" fill="none" h="923" w="869">
                <a:moveTo>
                  <a:pt x="136" y="760"/>
                </a:moveTo>
                <a:cubicBezTo>
                  <a:pt x="299" y="923"/>
                  <a:pt x="543" y="923"/>
                  <a:pt x="706" y="760"/>
                </a:cubicBezTo>
                <a:cubicBezTo>
                  <a:pt x="868" y="570"/>
                  <a:pt x="868" y="353"/>
                  <a:pt x="706" y="164"/>
                </a:cubicBezTo>
                <a:cubicBezTo>
                  <a:pt x="543" y="1"/>
                  <a:pt x="299" y="1"/>
                  <a:pt x="136" y="164"/>
                </a:cubicBezTo>
                <a:cubicBezTo>
                  <a:pt x="1" y="353"/>
                  <a:pt x="1" y="570"/>
                  <a:pt x="136" y="760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34"/>
          <p:cNvSpPr/>
          <p:nvPr/>
        </p:nvSpPr>
        <p:spPr>
          <a:xfrm>
            <a:off x="1852857" y="1826333"/>
            <a:ext cx="944132" cy="1006553"/>
          </a:xfrm>
          <a:custGeom>
            <a:rect b="b" l="l" r="r" t="t"/>
            <a:pathLst>
              <a:path extrusionOk="0" fill="none" h="20995" w="19693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34"/>
          <p:cNvSpPr/>
          <p:nvPr/>
        </p:nvSpPr>
        <p:spPr>
          <a:xfrm flipH="1">
            <a:off x="2797005" y="1775806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34"/>
          <p:cNvSpPr/>
          <p:nvPr/>
        </p:nvSpPr>
        <p:spPr>
          <a:xfrm flipH="1">
            <a:off x="1779290" y="2813457"/>
            <a:ext cx="101749" cy="100164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34"/>
          <p:cNvSpPr/>
          <p:nvPr/>
        </p:nvSpPr>
        <p:spPr>
          <a:xfrm flipH="1">
            <a:off x="2072882" y="1928546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34"/>
          <p:cNvSpPr/>
          <p:nvPr/>
        </p:nvSpPr>
        <p:spPr>
          <a:xfrm flipH="1">
            <a:off x="1501052" y="1855521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34"/>
          <p:cNvSpPr/>
          <p:nvPr/>
        </p:nvSpPr>
        <p:spPr>
          <a:xfrm flipH="1">
            <a:off x="2745680" y="1111581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34"/>
          <p:cNvSpPr/>
          <p:nvPr/>
        </p:nvSpPr>
        <p:spPr>
          <a:xfrm flipH="1">
            <a:off x="2153536" y="1289095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34"/>
          <p:cNvSpPr/>
          <p:nvPr/>
        </p:nvSpPr>
        <p:spPr>
          <a:xfrm flipH="1" rot="10800000">
            <a:off x="1269113" y="4056155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34"/>
          <p:cNvSpPr txBox="1"/>
          <p:nvPr>
            <p:ph type="title"/>
          </p:nvPr>
        </p:nvSpPr>
        <p:spPr>
          <a:xfrm>
            <a:off x="1925575" y="2660275"/>
            <a:ext cx="5194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</a:t>
            </a:r>
            <a:r>
              <a:rPr lang="en">
                <a:solidFill>
                  <a:schemeClr val="accent1"/>
                </a:solidFill>
              </a:rPr>
              <a:t>RULES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91" name="Google Shape;2791;p34"/>
          <p:cNvSpPr txBox="1"/>
          <p:nvPr>
            <p:ph idx="2" type="title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35"/>
          <p:cNvSpPr txBox="1"/>
          <p:nvPr>
            <p:ph type="title"/>
          </p:nvPr>
        </p:nvSpPr>
        <p:spPr>
          <a:xfrm>
            <a:off x="713100" y="3244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</a:t>
            </a:r>
            <a:r>
              <a:rPr lang="en" sz="3000">
                <a:solidFill>
                  <a:schemeClr val="accent2"/>
                </a:solidFill>
              </a:rPr>
              <a:t>Rules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2797" name="Google Shape;2797;p35"/>
          <p:cNvSpPr/>
          <p:nvPr/>
        </p:nvSpPr>
        <p:spPr>
          <a:xfrm>
            <a:off x="4079898" y="215301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35"/>
          <p:cNvSpPr/>
          <p:nvPr/>
        </p:nvSpPr>
        <p:spPr>
          <a:xfrm>
            <a:off x="4912698" y="215301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35"/>
          <p:cNvSpPr/>
          <p:nvPr/>
        </p:nvSpPr>
        <p:spPr>
          <a:xfrm>
            <a:off x="4079898" y="337956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35"/>
          <p:cNvSpPr/>
          <p:nvPr/>
        </p:nvSpPr>
        <p:spPr>
          <a:xfrm>
            <a:off x="4912698" y="337956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1" name="Google Shape;2801;p35"/>
          <p:cNvGrpSpPr/>
          <p:nvPr/>
        </p:nvGrpSpPr>
        <p:grpSpPr>
          <a:xfrm>
            <a:off x="7809182" y="1196629"/>
            <a:ext cx="2250993" cy="228146"/>
            <a:chOff x="7809182" y="1151604"/>
            <a:chExt cx="2250993" cy="228146"/>
          </a:xfrm>
        </p:grpSpPr>
        <p:sp>
          <p:nvSpPr>
            <p:cNvPr id="2802" name="Google Shape;2802;p35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5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4" name="Google Shape;2804;p35"/>
          <p:cNvSpPr txBox="1"/>
          <p:nvPr/>
        </p:nvSpPr>
        <p:spPr>
          <a:xfrm>
            <a:off x="638725" y="1009649"/>
            <a:ext cx="37029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4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50">
                <a:solidFill>
                  <a:schemeClr val="lt1"/>
                </a:solidFill>
              </a:rPr>
              <a:t>Virtual Idol Relationships:</a:t>
            </a:r>
            <a:endParaRPr b="1" sz="37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en" sz="3500">
                <a:solidFill>
                  <a:schemeClr val="lt1"/>
                </a:solidFill>
              </a:rPr>
              <a:t>Each Virtual Idol:</a:t>
            </a:r>
            <a:endParaRPr sz="35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500">
                <a:solidFill>
                  <a:schemeClr val="lt1"/>
                </a:solidFill>
              </a:rPr>
              <a:t>Has exactly </a:t>
            </a:r>
            <a:r>
              <a:rPr b="1" lang="en" sz="3500">
                <a:solidFill>
                  <a:schemeClr val="lt1"/>
                </a:solidFill>
              </a:rPr>
              <a:t>one YouTube channel</a:t>
            </a:r>
            <a:r>
              <a:rPr lang="en" sz="3500">
                <a:solidFill>
                  <a:schemeClr val="lt1"/>
                </a:solidFill>
              </a:rPr>
              <a:t>.</a:t>
            </a:r>
            <a:endParaRPr sz="35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500">
                <a:solidFill>
                  <a:schemeClr val="lt1"/>
                </a:solidFill>
              </a:rPr>
              <a:t>Can perform </a:t>
            </a:r>
            <a:r>
              <a:rPr b="1" lang="en" sz="3500">
                <a:solidFill>
                  <a:schemeClr val="lt1"/>
                </a:solidFill>
              </a:rPr>
              <a:t>only one live stream</a:t>
            </a:r>
            <a:r>
              <a:rPr lang="en" sz="3500">
                <a:solidFill>
                  <a:schemeClr val="lt1"/>
                </a:solidFill>
              </a:rPr>
              <a:t> at a time.</a:t>
            </a:r>
            <a:endParaRPr sz="35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500">
                <a:solidFill>
                  <a:schemeClr val="lt1"/>
                </a:solidFill>
              </a:rPr>
              <a:t>Can utilize </a:t>
            </a:r>
            <a:r>
              <a:rPr b="1" lang="en" sz="3500">
                <a:solidFill>
                  <a:schemeClr val="lt1"/>
                </a:solidFill>
              </a:rPr>
              <a:t>one or many platforms</a:t>
            </a:r>
            <a:r>
              <a:rPr lang="en" sz="3500">
                <a:solidFill>
                  <a:schemeClr val="lt1"/>
                </a:solidFill>
              </a:rPr>
              <a:t> for content distribution.</a:t>
            </a:r>
            <a:endParaRPr sz="35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500">
                <a:solidFill>
                  <a:schemeClr val="lt1"/>
                </a:solidFill>
              </a:rPr>
              <a:t>Can use </a:t>
            </a:r>
            <a:r>
              <a:rPr b="1" lang="en" sz="3500">
                <a:solidFill>
                  <a:schemeClr val="lt1"/>
                </a:solidFill>
              </a:rPr>
              <a:t>zero or multiple vocal changers</a:t>
            </a:r>
            <a:r>
              <a:rPr lang="en" sz="3500">
                <a:solidFill>
                  <a:schemeClr val="lt1"/>
                </a:solidFill>
              </a:rPr>
              <a:t>.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805" name="Google Shape;2805;p35"/>
          <p:cNvSpPr txBox="1"/>
          <p:nvPr/>
        </p:nvSpPr>
        <p:spPr>
          <a:xfrm>
            <a:off x="4716975" y="962050"/>
            <a:ext cx="3911700" cy="23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Audience Engagement:</a:t>
            </a:r>
            <a:endParaRPr b="1" sz="1500">
              <a:solidFill>
                <a:schemeClr val="lt1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Each viewer: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Can follow </a:t>
            </a:r>
            <a:r>
              <a:rPr b="1" lang="en">
                <a:solidFill>
                  <a:schemeClr val="lt1"/>
                </a:solidFill>
              </a:rPr>
              <a:t>multiple YouTube channels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May write </a:t>
            </a:r>
            <a:r>
              <a:rPr b="1" lang="en">
                <a:solidFill>
                  <a:schemeClr val="lt1"/>
                </a:solidFill>
              </a:rPr>
              <a:t>zero or many reviews</a:t>
            </a:r>
            <a:r>
              <a:rPr lang="en">
                <a:solidFill>
                  <a:schemeClr val="lt1"/>
                </a:solidFill>
              </a:rPr>
              <a:t> for content.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Can participate in </a:t>
            </a:r>
            <a:r>
              <a:rPr b="1" lang="en">
                <a:solidFill>
                  <a:schemeClr val="lt1"/>
                </a:solidFill>
              </a:rPr>
              <a:t>zero or multiple donations</a:t>
            </a:r>
            <a:r>
              <a:rPr lang="en">
                <a:solidFill>
                  <a:schemeClr val="lt1"/>
                </a:solidFill>
              </a:rPr>
              <a:t> to support idols.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806" name="Google Shape;2806;p35"/>
          <p:cNvSpPr txBox="1"/>
          <p:nvPr/>
        </p:nvSpPr>
        <p:spPr>
          <a:xfrm>
            <a:off x="638725" y="3166050"/>
            <a:ext cx="3592800" cy="22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Collaborations:</a:t>
            </a:r>
            <a:endParaRPr b="1" sz="1500">
              <a:solidFill>
                <a:schemeClr val="lt1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Each Virtual Idol works with: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One painter</a:t>
            </a:r>
            <a:r>
              <a:rPr lang="en">
                <a:solidFill>
                  <a:schemeClr val="lt1"/>
                </a:solidFill>
              </a:rPr>
              <a:t> for image creation.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One motion capture specialist</a:t>
            </a:r>
            <a:r>
              <a:rPr lang="en">
                <a:solidFill>
                  <a:schemeClr val="lt1"/>
                </a:solidFill>
              </a:rPr>
              <a:t> for animation and movement.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807" name="Google Shape;2807;p35"/>
          <p:cNvSpPr txBox="1"/>
          <p:nvPr/>
        </p:nvSpPr>
        <p:spPr>
          <a:xfrm>
            <a:off x="4739400" y="3282350"/>
            <a:ext cx="35886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Live Stream Content: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Each live stream: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Can discuss </a:t>
            </a:r>
            <a:r>
              <a:rPr b="1" lang="en">
                <a:solidFill>
                  <a:schemeClr val="lt1"/>
                </a:solidFill>
              </a:rPr>
              <a:t>one or many topics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2808" name="Google Shape;28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650" y="901263"/>
            <a:ext cx="602075" cy="59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Google Shape;28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099" y="897151"/>
            <a:ext cx="602075" cy="6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1100" y="3213175"/>
            <a:ext cx="602075" cy="6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563" y="3142175"/>
            <a:ext cx="626250" cy="6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6" name="Google Shape;2816;p36"/>
          <p:cNvGrpSpPr/>
          <p:nvPr/>
        </p:nvGrpSpPr>
        <p:grpSpPr>
          <a:xfrm>
            <a:off x="3853414" y="1097720"/>
            <a:ext cx="1421351" cy="1419663"/>
            <a:chOff x="4159368" y="3216512"/>
            <a:chExt cx="825263" cy="824283"/>
          </a:xfrm>
        </p:grpSpPr>
        <p:sp>
          <p:nvSpPr>
            <p:cNvPr id="2817" name="Google Shape;2817;p36"/>
            <p:cNvSpPr/>
            <p:nvPr/>
          </p:nvSpPr>
          <p:spPr>
            <a:xfrm>
              <a:off x="4159368" y="3216512"/>
              <a:ext cx="825263" cy="824283"/>
            </a:xfrm>
            <a:custGeom>
              <a:rect b="b" l="l" r="r" t="t"/>
              <a:pathLst>
                <a:path extrusionOk="0" h="3167" w="3169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6"/>
            <p:cNvSpPr/>
            <p:nvPr/>
          </p:nvSpPr>
          <p:spPr>
            <a:xfrm flipH="1">
              <a:off x="4159375" y="3745684"/>
              <a:ext cx="51321" cy="51338"/>
            </a:xfrm>
            <a:custGeom>
              <a:rect b="b" l="l" r="r" t="t"/>
              <a:pathLst>
                <a:path extrusionOk="0" h="3392" w="3392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9" name="Google Shape;2819;p36"/>
          <p:cNvSpPr/>
          <p:nvPr/>
        </p:nvSpPr>
        <p:spPr>
          <a:xfrm flipH="1">
            <a:off x="5916270" y="1722821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36"/>
          <p:cNvSpPr/>
          <p:nvPr/>
        </p:nvSpPr>
        <p:spPr>
          <a:xfrm flipH="1">
            <a:off x="5155186" y="716357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36"/>
          <p:cNvSpPr/>
          <p:nvPr/>
        </p:nvSpPr>
        <p:spPr>
          <a:xfrm flipH="1">
            <a:off x="5571155" y="742406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36"/>
          <p:cNvSpPr/>
          <p:nvPr/>
        </p:nvSpPr>
        <p:spPr>
          <a:xfrm flipH="1" rot="10800000">
            <a:off x="4232603" y="4579598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36"/>
          <p:cNvSpPr/>
          <p:nvPr/>
        </p:nvSpPr>
        <p:spPr>
          <a:xfrm flipH="1" rot="10800000">
            <a:off x="6069407" y="3981420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36"/>
          <p:cNvSpPr/>
          <p:nvPr/>
        </p:nvSpPr>
        <p:spPr>
          <a:xfrm flipH="1" rot="10800000">
            <a:off x="6661551" y="3803096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36"/>
          <p:cNvSpPr/>
          <p:nvPr/>
        </p:nvSpPr>
        <p:spPr>
          <a:xfrm flipH="1">
            <a:off x="7266690" y="923096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6" name="Google Shape;2826;p36"/>
          <p:cNvGrpSpPr/>
          <p:nvPr/>
        </p:nvGrpSpPr>
        <p:grpSpPr>
          <a:xfrm>
            <a:off x="7263588" y="1538725"/>
            <a:ext cx="1224395" cy="1749262"/>
            <a:chOff x="7263588" y="1538725"/>
            <a:chExt cx="1224395" cy="1749262"/>
          </a:xfrm>
        </p:grpSpPr>
        <p:sp>
          <p:nvSpPr>
            <p:cNvPr id="2827" name="Google Shape;2827;p36"/>
            <p:cNvSpPr/>
            <p:nvPr/>
          </p:nvSpPr>
          <p:spPr>
            <a:xfrm rot="10800000">
              <a:off x="7420349" y="1807928"/>
              <a:ext cx="1005210" cy="944084"/>
            </a:xfrm>
            <a:custGeom>
              <a:rect b="b" l="l" r="r" t="t"/>
              <a:pathLst>
                <a:path extrusionOk="0" fill="none" h="19692" w="20967">
                  <a:moveTo>
                    <a:pt x="0" y="19692"/>
                  </a:moveTo>
                  <a:lnTo>
                    <a:pt x="15624" y="4041"/>
                  </a:lnTo>
                  <a:lnTo>
                    <a:pt x="16898" y="4041"/>
                  </a:lnTo>
                  <a:lnTo>
                    <a:pt x="20967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6"/>
            <p:cNvSpPr/>
            <p:nvPr/>
          </p:nvSpPr>
          <p:spPr>
            <a:xfrm rot="10800000">
              <a:off x="7387767" y="2741561"/>
              <a:ext cx="43004" cy="44299"/>
            </a:xfrm>
            <a:custGeom>
              <a:rect b="b" l="l" r="r" t="t"/>
              <a:pathLst>
                <a:path extrusionOk="0" fill="none" h="924" w="897">
                  <a:moveTo>
                    <a:pt x="164" y="733"/>
                  </a:moveTo>
                  <a:cubicBezTo>
                    <a:pt x="1" y="570"/>
                    <a:pt x="1" y="326"/>
                    <a:pt x="164" y="164"/>
                  </a:cubicBezTo>
                  <a:cubicBezTo>
                    <a:pt x="326" y="1"/>
                    <a:pt x="571" y="1"/>
                    <a:pt x="733" y="164"/>
                  </a:cubicBezTo>
                  <a:cubicBezTo>
                    <a:pt x="896" y="326"/>
                    <a:pt x="896" y="570"/>
                    <a:pt x="733" y="733"/>
                  </a:cubicBezTo>
                  <a:cubicBezTo>
                    <a:pt x="571" y="923"/>
                    <a:pt x="326" y="923"/>
                    <a:pt x="164" y="73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6"/>
            <p:cNvSpPr/>
            <p:nvPr/>
          </p:nvSpPr>
          <p:spPr>
            <a:xfrm rot="10800000">
              <a:off x="7512641" y="1538725"/>
              <a:ext cx="975342" cy="1024723"/>
            </a:xfrm>
            <a:custGeom>
              <a:rect b="b" l="l" r="r" t="t"/>
              <a:pathLst>
                <a:path extrusionOk="0" fill="none" h="21374" w="20344">
                  <a:moveTo>
                    <a:pt x="0" y="21374"/>
                  </a:moveTo>
                  <a:lnTo>
                    <a:pt x="18607" y="2740"/>
                  </a:lnTo>
                  <a:lnTo>
                    <a:pt x="18607" y="1709"/>
                  </a:lnTo>
                  <a:lnTo>
                    <a:pt x="20343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6"/>
            <p:cNvSpPr/>
            <p:nvPr/>
          </p:nvSpPr>
          <p:spPr>
            <a:xfrm rot="10800000">
              <a:off x="7482696" y="2555634"/>
              <a:ext cx="39073" cy="39025"/>
            </a:xfrm>
            <a:custGeom>
              <a:rect b="b" l="l" r="r" t="t"/>
              <a:pathLst>
                <a:path extrusionOk="0" fill="none" h="814" w="815">
                  <a:moveTo>
                    <a:pt x="814" y="407"/>
                  </a:moveTo>
                  <a:cubicBezTo>
                    <a:pt x="814" y="651"/>
                    <a:pt x="624" y="814"/>
                    <a:pt x="407" y="814"/>
                  </a:cubicBezTo>
                  <a:cubicBezTo>
                    <a:pt x="163" y="814"/>
                    <a:pt x="0" y="651"/>
                    <a:pt x="0" y="407"/>
                  </a:cubicBezTo>
                  <a:cubicBezTo>
                    <a:pt x="0" y="190"/>
                    <a:pt x="163" y="0"/>
                    <a:pt x="407" y="0"/>
                  </a:cubicBezTo>
                  <a:cubicBezTo>
                    <a:pt x="624" y="0"/>
                    <a:pt x="814" y="190"/>
                    <a:pt x="814" y="4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6"/>
            <p:cNvSpPr/>
            <p:nvPr/>
          </p:nvSpPr>
          <p:spPr>
            <a:xfrm flipH="1" rot="10800000">
              <a:off x="7263588" y="3186193"/>
              <a:ext cx="101764" cy="101794"/>
            </a:xfrm>
            <a:custGeom>
              <a:rect b="b" l="l" r="r" t="t"/>
              <a:pathLst>
                <a:path extrusionOk="0" h="3392" w="3391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2" name="Google Shape;2832;p36"/>
          <p:cNvSpPr/>
          <p:nvPr/>
        </p:nvSpPr>
        <p:spPr>
          <a:xfrm>
            <a:off x="440844" y="2391496"/>
            <a:ext cx="1005210" cy="944084"/>
          </a:xfrm>
          <a:custGeom>
            <a:rect b="b" l="l" r="r" t="t"/>
            <a:pathLst>
              <a:path extrusionOk="0" fill="none" h="19692" w="20967">
                <a:moveTo>
                  <a:pt x="0" y="19692"/>
                </a:moveTo>
                <a:lnTo>
                  <a:pt x="15624" y="4041"/>
                </a:lnTo>
                <a:lnTo>
                  <a:pt x="16898" y="4041"/>
                </a:lnTo>
                <a:lnTo>
                  <a:pt x="20967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36"/>
          <p:cNvSpPr/>
          <p:nvPr/>
        </p:nvSpPr>
        <p:spPr>
          <a:xfrm>
            <a:off x="1435632" y="2357647"/>
            <a:ext cx="43004" cy="44299"/>
          </a:xfrm>
          <a:custGeom>
            <a:rect b="b" l="l" r="r" t="t"/>
            <a:pathLst>
              <a:path extrusionOk="0" fill="none" h="924" w="897">
                <a:moveTo>
                  <a:pt x="164" y="733"/>
                </a:moveTo>
                <a:cubicBezTo>
                  <a:pt x="1" y="570"/>
                  <a:pt x="1" y="326"/>
                  <a:pt x="164" y="164"/>
                </a:cubicBezTo>
                <a:cubicBezTo>
                  <a:pt x="326" y="1"/>
                  <a:pt x="571" y="1"/>
                  <a:pt x="733" y="164"/>
                </a:cubicBezTo>
                <a:cubicBezTo>
                  <a:pt x="896" y="326"/>
                  <a:pt x="896" y="570"/>
                  <a:pt x="733" y="733"/>
                </a:cubicBezTo>
                <a:cubicBezTo>
                  <a:pt x="571" y="923"/>
                  <a:pt x="326" y="923"/>
                  <a:pt x="164" y="733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4" name="Google Shape;2834;p36"/>
          <p:cNvGrpSpPr/>
          <p:nvPr/>
        </p:nvGrpSpPr>
        <p:grpSpPr>
          <a:xfrm>
            <a:off x="7816957" y="168112"/>
            <a:ext cx="1069031" cy="1137815"/>
            <a:chOff x="7816957" y="168112"/>
            <a:chExt cx="1069031" cy="1137815"/>
          </a:xfrm>
        </p:grpSpPr>
        <p:sp>
          <p:nvSpPr>
            <p:cNvPr id="2835" name="Google Shape;2835;p36"/>
            <p:cNvSpPr/>
            <p:nvPr/>
          </p:nvSpPr>
          <p:spPr>
            <a:xfrm rot="10800000">
              <a:off x="7868290" y="248847"/>
              <a:ext cx="944132" cy="1006553"/>
            </a:xfrm>
            <a:custGeom>
              <a:rect b="b" l="l" r="r" t="t"/>
              <a:pathLst>
                <a:path extrusionOk="0" fill="none" h="20995" w="19693">
                  <a:moveTo>
                    <a:pt x="0" y="20994"/>
                  </a:moveTo>
                  <a:lnTo>
                    <a:pt x="18634" y="2333"/>
                  </a:lnTo>
                  <a:lnTo>
                    <a:pt x="18634" y="1058"/>
                  </a:lnTo>
                  <a:lnTo>
                    <a:pt x="19692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6"/>
            <p:cNvSpPr/>
            <p:nvPr/>
          </p:nvSpPr>
          <p:spPr>
            <a:xfrm flipH="1" rot="10800000">
              <a:off x="7816957" y="1255420"/>
              <a:ext cx="51317" cy="50507"/>
            </a:xfrm>
            <a:custGeom>
              <a:rect b="b" l="l" r="r" t="t"/>
              <a:pathLst>
                <a:path extrusionOk="0" h="1683" w="171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cap="flat" cmpd="sng" w="88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6"/>
            <p:cNvSpPr/>
            <p:nvPr/>
          </p:nvSpPr>
          <p:spPr>
            <a:xfrm flipH="1" rot="10800000">
              <a:off x="8784239" y="168112"/>
              <a:ext cx="101749" cy="100164"/>
            </a:xfrm>
            <a:custGeom>
              <a:rect b="b" l="l" r="r" t="t"/>
              <a:pathLst>
                <a:path extrusionOk="0" h="1683" w="171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cap="flat" cmpd="sng" w="88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8" name="Google Shape;2838;p36"/>
          <p:cNvSpPr/>
          <p:nvPr/>
        </p:nvSpPr>
        <p:spPr>
          <a:xfrm>
            <a:off x="378421" y="2580060"/>
            <a:ext cx="975342" cy="1024723"/>
          </a:xfrm>
          <a:custGeom>
            <a:rect b="b" l="l" r="r" t="t"/>
            <a:pathLst>
              <a:path extrusionOk="0" fill="none" h="21374" w="20344">
                <a:moveTo>
                  <a:pt x="0" y="21374"/>
                </a:moveTo>
                <a:lnTo>
                  <a:pt x="18607" y="2740"/>
                </a:lnTo>
                <a:lnTo>
                  <a:pt x="18607" y="1709"/>
                </a:lnTo>
                <a:lnTo>
                  <a:pt x="20343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36"/>
          <p:cNvSpPr/>
          <p:nvPr/>
        </p:nvSpPr>
        <p:spPr>
          <a:xfrm>
            <a:off x="1344635" y="2548848"/>
            <a:ext cx="39073" cy="39025"/>
          </a:xfrm>
          <a:custGeom>
            <a:rect b="b" l="l" r="r" t="t"/>
            <a:pathLst>
              <a:path extrusionOk="0" fill="none" h="814" w="815">
                <a:moveTo>
                  <a:pt x="814" y="407"/>
                </a:moveTo>
                <a:cubicBezTo>
                  <a:pt x="814" y="651"/>
                  <a:pt x="624" y="814"/>
                  <a:pt x="407" y="814"/>
                </a:cubicBezTo>
                <a:cubicBezTo>
                  <a:pt x="163" y="814"/>
                  <a:pt x="0" y="651"/>
                  <a:pt x="0" y="407"/>
                </a:cubicBezTo>
                <a:cubicBezTo>
                  <a:pt x="0" y="190"/>
                  <a:pt x="163" y="0"/>
                  <a:pt x="407" y="0"/>
                </a:cubicBezTo>
                <a:cubicBezTo>
                  <a:pt x="624" y="0"/>
                  <a:pt x="814" y="190"/>
                  <a:pt x="814" y="407"/>
                </a:cubicBez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36"/>
          <p:cNvSpPr/>
          <p:nvPr/>
        </p:nvSpPr>
        <p:spPr>
          <a:xfrm>
            <a:off x="674906" y="1884296"/>
            <a:ext cx="41662" cy="44251"/>
          </a:xfrm>
          <a:custGeom>
            <a:rect b="b" l="l" r="r" t="t"/>
            <a:pathLst>
              <a:path extrusionOk="0" fill="none" h="923" w="869">
                <a:moveTo>
                  <a:pt x="136" y="760"/>
                </a:moveTo>
                <a:cubicBezTo>
                  <a:pt x="299" y="923"/>
                  <a:pt x="543" y="923"/>
                  <a:pt x="706" y="760"/>
                </a:cubicBezTo>
                <a:cubicBezTo>
                  <a:pt x="868" y="570"/>
                  <a:pt x="868" y="353"/>
                  <a:pt x="706" y="164"/>
                </a:cubicBezTo>
                <a:cubicBezTo>
                  <a:pt x="543" y="1"/>
                  <a:pt x="299" y="1"/>
                  <a:pt x="136" y="164"/>
                </a:cubicBezTo>
                <a:cubicBezTo>
                  <a:pt x="1" y="353"/>
                  <a:pt x="1" y="570"/>
                  <a:pt x="136" y="760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36"/>
          <p:cNvSpPr/>
          <p:nvPr/>
        </p:nvSpPr>
        <p:spPr>
          <a:xfrm>
            <a:off x="1852857" y="1826333"/>
            <a:ext cx="944132" cy="1006553"/>
          </a:xfrm>
          <a:custGeom>
            <a:rect b="b" l="l" r="r" t="t"/>
            <a:pathLst>
              <a:path extrusionOk="0" fill="none" h="20995" w="19693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36"/>
          <p:cNvSpPr/>
          <p:nvPr/>
        </p:nvSpPr>
        <p:spPr>
          <a:xfrm flipH="1">
            <a:off x="2797005" y="1775806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36"/>
          <p:cNvSpPr/>
          <p:nvPr/>
        </p:nvSpPr>
        <p:spPr>
          <a:xfrm flipH="1">
            <a:off x="1779290" y="2813457"/>
            <a:ext cx="101749" cy="100164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36"/>
          <p:cNvSpPr/>
          <p:nvPr/>
        </p:nvSpPr>
        <p:spPr>
          <a:xfrm flipH="1">
            <a:off x="2072882" y="1928546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36"/>
          <p:cNvSpPr/>
          <p:nvPr/>
        </p:nvSpPr>
        <p:spPr>
          <a:xfrm flipH="1">
            <a:off x="1501052" y="1855521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36"/>
          <p:cNvSpPr/>
          <p:nvPr/>
        </p:nvSpPr>
        <p:spPr>
          <a:xfrm flipH="1">
            <a:off x="2745680" y="1111581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36"/>
          <p:cNvSpPr/>
          <p:nvPr/>
        </p:nvSpPr>
        <p:spPr>
          <a:xfrm flipH="1">
            <a:off x="2153536" y="1289095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36"/>
          <p:cNvSpPr/>
          <p:nvPr/>
        </p:nvSpPr>
        <p:spPr>
          <a:xfrm flipH="1" rot="10800000">
            <a:off x="1269113" y="4056155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36"/>
          <p:cNvSpPr txBox="1"/>
          <p:nvPr>
            <p:ph type="title"/>
          </p:nvPr>
        </p:nvSpPr>
        <p:spPr>
          <a:xfrm>
            <a:off x="1271700" y="3285338"/>
            <a:ext cx="660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</a:t>
            </a:r>
            <a:r>
              <a:rPr lang="en">
                <a:solidFill>
                  <a:schemeClr val="accent1"/>
                </a:solidFill>
              </a:rPr>
              <a:t>Diagram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50" name="Google Shape;2850;p36"/>
          <p:cNvSpPr txBox="1"/>
          <p:nvPr>
            <p:ph idx="2" type="title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37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6" name="Google Shape;28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88" y="853900"/>
            <a:ext cx="6785225" cy="38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7" name="Google Shape;2857;p37"/>
          <p:cNvSpPr txBox="1"/>
          <p:nvPr/>
        </p:nvSpPr>
        <p:spPr>
          <a:xfrm>
            <a:off x="44825" y="145675"/>
            <a:ext cx="886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Entity Relationship Diagram(ERD)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2" name="Google Shape;2862;p38"/>
          <p:cNvGrpSpPr/>
          <p:nvPr/>
        </p:nvGrpSpPr>
        <p:grpSpPr>
          <a:xfrm>
            <a:off x="3853414" y="1097720"/>
            <a:ext cx="1421351" cy="1419663"/>
            <a:chOff x="4159368" y="3216512"/>
            <a:chExt cx="825263" cy="824283"/>
          </a:xfrm>
        </p:grpSpPr>
        <p:sp>
          <p:nvSpPr>
            <p:cNvPr id="2863" name="Google Shape;2863;p38"/>
            <p:cNvSpPr/>
            <p:nvPr/>
          </p:nvSpPr>
          <p:spPr>
            <a:xfrm>
              <a:off x="4159368" y="3216512"/>
              <a:ext cx="825263" cy="824283"/>
            </a:xfrm>
            <a:custGeom>
              <a:rect b="b" l="l" r="r" t="t"/>
              <a:pathLst>
                <a:path extrusionOk="0" h="3167" w="3169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8"/>
            <p:cNvSpPr/>
            <p:nvPr/>
          </p:nvSpPr>
          <p:spPr>
            <a:xfrm flipH="1">
              <a:off x="4159375" y="3745684"/>
              <a:ext cx="51321" cy="51338"/>
            </a:xfrm>
            <a:custGeom>
              <a:rect b="b" l="l" r="r" t="t"/>
              <a:pathLst>
                <a:path extrusionOk="0" h="3392" w="3392">
                  <a:moveTo>
                    <a:pt x="1710" y="1"/>
                  </a:moveTo>
                  <a:cubicBezTo>
                    <a:pt x="787" y="1"/>
                    <a:pt x="1" y="733"/>
                    <a:pt x="1" y="1682"/>
                  </a:cubicBezTo>
                  <a:cubicBezTo>
                    <a:pt x="1" y="2642"/>
                    <a:pt x="760" y="3392"/>
                    <a:pt x="1662" y="3392"/>
                  </a:cubicBezTo>
                  <a:cubicBezTo>
                    <a:pt x="1678" y="3392"/>
                    <a:pt x="1694" y="3391"/>
                    <a:pt x="1710" y="3391"/>
                  </a:cubicBezTo>
                  <a:cubicBezTo>
                    <a:pt x="2605" y="3391"/>
                    <a:pt x="3391" y="2659"/>
                    <a:pt x="3391" y="1682"/>
                  </a:cubicBezTo>
                  <a:cubicBezTo>
                    <a:pt x="3391" y="787"/>
                    <a:pt x="2659" y="1"/>
                    <a:pt x="1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5" name="Google Shape;2865;p38"/>
          <p:cNvSpPr/>
          <p:nvPr/>
        </p:nvSpPr>
        <p:spPr>
          <a:xfrm flipH="1">
            <a:off x="5916270" y="1722821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38"/>
          <p:cNvSpPr/>
          <p:nvPr/>
        </p:nvSpPr>
        <p:spPr>
          <a:xfrm flipH="1">
            <a:off x="5155186" y="716357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38"/>
          <p:cNvSpPr/>
          <p:nvPr/>
        </p:nvSpPr>
        <p:spPr>
          <a:xfrm flipH="1">
            <a:off x="5571155" y="742406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38"/>
          <p:cNvSpPr/>
          <p:nvPr/>
        </p:nvSpPr>
        <p:spPr>
          <a:xfrm flipH="1" rot="10800000">
            <a:off x="4232603" y="4579598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38"/>
          <p:cNvSpPr/>
          <p:nvPr/>
        </p:nvSpPr>
        <p:spPr>
          <a:xfrm flipH="1" rot="10800000">
            <a:off x="6069407" y="3981420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38"/>
          <p:cNvSpPr/>
          <p:nvPr/>
        </p:nvSpPr>
        <p:spPr>
          <a:xfrm flipH="1" rot="10800000">
            <a:off x="6661551" y="3803096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38"/>
          <p:cNvSpPr/>
          <p:nvPr/>
        </p:nvSpPr>
        <p:spPr>
          <a:xfrm flipH="1">
            <a:off x="7266690" y="923096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2" name="Google Shape;2872;p38"/>
          <p:cNvGrpSpPr/>
          <p:nvPr/>
        </p:nvGrpSpPr>
        <p:grpSpPr>
          <a:xfrm>
            <a:off x="7263588" y="1538725"/>
            <a:ext cx="1224395" cy="1749262"/>
            <a:chOff x="7263588" y="1538725"/>
            <a:chExt cx="1224395" cy="1749262"/>
          </a:xfrm>
        </p:grpSpPr>
        <p:sp>
          <p:nvSpPr>
            <p:cNvPr id="2873" name="Google Shape;2873;p38"/>
            <p:cNvSpPr/>
            <p:nvPr/>
          </p:nvSpPr>
          <p:spPr>
            <a:xfrm rot="10800000">
              <a:off x="7420349" y="1807928"/>
              <a:ext cx="1005210" cy="944084"/>
            </a:xfrm>
            <a:custGeom>
              <a:rect b="b" l="l" r="r" t="t"/>
              <a:pathLst>
                <a:path extrusionOk="0" fill="none" h="19692" w="20967">
                  <a:moveTo>
                    <a:pt x="0" y="19692"/>
                  </a:moveTo>
                  <a:lnTo>
                    <a:pt x="15624" y="4041"/>
                  </a:lnTo>
                  <a:lnTo>
                    <a:pt x="16898" y="4041"/>
                  </a:lnTo>
                  <a:lnTo>
                    <a:pt x="20967" y="0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8"/>
            <p:cNvSpPr/>
            <p:nvPr/>
          </p:nvSpPr>
          <p:spPr>
            <a:xfrm rot="10800000">
              <a:off x="7387767" y="2741561"/>
              <a:ext cx="43004" cy="44299"/>
            </a:xfrm>
            <a:custGeom>
              <a:rect b="b" l="l" r="r" t="t"/>
              <a:pathLst>
                <a:path extrusionOk="0" fill="none" h="924" w="897">
                  <a:moveTo>
                    <a:pt x="164" y="733"/>
                  </a:moveTo>
                  <a:cubicBezTo>
                    <a:pt x="1" y="570"/>
                    <a:pt x="1" y="326"/>
                    <a:pt x="164" y="164"/>
                  </a:cubicBezTo>
                  <a:cubicBezTo>
                    <a:pt x="326" y="1"/>
                    <a:pt x="571" y="1"/>
                    <a:pt x="733" y="164"/>
                  </a:cubicBezTo>
                  <a:cubicBezTo>
                    <a:pt x="896" y="326"/>
                    <a:pt x="896" y="570"/>
                    <a:pt x="733" y="733"/>
                  </a:cubicBezTo>
                  <a:cubicBezTo>
                    <a:pt x="571" y="923"/>
                    <a:pt x="326" y="923"/>
                    <a:pt x="164" y="73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8"/>
            <p:cNvSpPr/>
            <p:nvPr/>
          </p:nvSpPr>
          <p:spPr>
            <a:xfrm rot="10800000">
              <a:off x="7512641" y="1538725"/>
              <a:ext cx="975342" cy="1024723"/>
            </a:xfrm>
            <a:custGeom>
              <a:rect b="b" l="l" r="r" t="t"/>
              <a:pathLst>
                <a:path extrusionOk="0" fill="none" h="21374" w="20344">
                  <a:moveTo>
                    <a:pt x="0" y="21374"/>
                  </a:moveTo>
                  <a:lnTo>
                    <a:pt x="18607" y="2740"/>
                  </a:lnTo>
                  <a:lnTo>
                    <a:pt x="18607" y="1709"/>
                  </a:lnTo>
                  <a:lnTo>
                    <a:pt x="20343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8"/>
            <p:cNvSpPr/>
            <p:nvPr/>
          </p:nvSpPr>
          <p:spPr>
            <a:xfrm rot="10800000">
              <a:off x="7482696" y="2555634"/>
              <a:ext cx="39073" cy="39025"/>
            </a:xfrm>
            <a:custGeom>
              <a:rect b="b" l="l" r="r" t="t"/>
              <a:pathLst>
                <a:path extrusionOk="0" fill="none" h="814" w="815">
                  <a:moveTo>
                    <a:pt x="814" y="407"/>
                  </a:moveTo>
                  <a:cubicBezTo>
                    <a:pt x="814" y="651"/>
                    <a:pt x="624" y="814"/>
                    <a:pt x="407" y="814"/>
                  </a:cubicBezTo>
                  <a:cubicBezTo>
                    <a:pt x="163" y="814"/>
                    <a:pt x="0" y="651"/>
                    <a:pt x="0" y="407"/>
                  </a:cubicBezTo>
                  <a:cubicBezTo>
                    <a:pt x="0" y="190"/>
                    <a:pt x="163" y="0"/>
                    <a:pt x="407" y="0"/>
                  </a:cubicBezTo>
                  <a:cubicBezTo>
                    <a:pt x="624" y="0"/>
                    <a:pt x="814" y="190"/>
                    <a:pt x="814" y="4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8"/>
            <p:cNvSpPr/>
            <p:nvPr/>
          </p:nvSpPr>
          <p:spPr>
            <a:xfrm flipH="1" rot="10800000">
              <a:off x="7263588" y="3186193"/>
              <a:ext cx="101764" cy="101794"/>
            </a:xfrm>
            <a:custGeom>
              <a:rect b="b" l="l" r="r" t="t"/>
              <a:pathLst>
                <a:path extrusionOk="0" h="3392" w="3391">
                  <a:moveTo>
                    <a:pt x="1709" y="1"/>
                  </a:moveTo>
                  <a:cubicBezTo>
                    <a:pt x="787" y="1"/>
                    <a:pt x="0" y="733"/>
                    <a:pt x="0" y="1683"/>
                  </a:cubicBezTo>
                  <a:cubicBezTo>
                    <a:pt x="0" y="2659"/>
                    <a:pt x="760" y="3391"/>
                    <a:pt x="1709" y="3391"/>
                  </a:cubicBezTo>
                  <a:cubicBezTo>
                    <a:pt x="2604" y="3391"/>
                    <a:pt x="3391" y="2659"/>
                    <a:pt x="3391" y="1683"/>
                  </a:cubicBezTo>
                  <a:cubicBezTo>
                    <a:pt x="3391" y="788"/>
                    <a:pt x="2658" y="1"/>
                    <a:pt x="1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8" name="Google Shape;2878;p38"/>
          <p:cNvSpPr/>
          <p:nvPr/>
        </p:nvSpPr>
        <p:spPr>
          <a:xfrm>
            <a:off x="440844" y="2391496"/>
            <a:ext cx="1005210" cy="944084"/>
          </a:xfrm>
          <a:custGeom>
            <a:rect b="b" l="l" r="r" t="t"/>
            <a:pathLst>
              <a:path extrusionOk="0" fill="none" h="19692" w="20967">
                <a:moveTo>
                  <a:pt x="0" y="19692"/>
                </a:moveTo>
                <a:lnTo>
                  <a:pt x="15624" y="4041"/>
                </a:lnTo>
                <a:lnTo>
                  <a:pt x="16898" y="4041"/>
                </a:lnTo>
                <a:lnTo>
                  <a:pt x="20967" y="0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38"/>
          <p:cNvSpPr/>
          <p:nvPr/>
        </p:nvSpPr>
        <p:spPr>
          <a:xfrm>
            <a:off x="1435632" y="2357647"/>
            <a:ext cx="43004" cy="44299"/>
          </a:xfrm>
          <a:custGeom>
            <a:rect b="b" l="l" r="r" t="t"/>
            <a:pathLst>
              <a:path extrusionOk="0" fill="none" h="924" w="897">
                <a:moveTo>
                  <a:pt x="164" y="733"/>
                </a:moveTo>
                <a:cubicBezTo>
                  <a:pt x="1" y="570"/>
                  <a:pt x="1" y="326"/>
                  <a:pt x="164" y="164"/>
                </a:cubicBezTo>
                <a:cubicBezTo>
                  <a:pt x="326" y="1"/>
                  <a:pt x="571" y="1"/>
                  <a:pt x="733" y="164"/>
                </a:cubicBezTo>
                <a:cubicBezTo>
                  <a:pt x="896" y="326"/>
                  <a:pt x="896" y="570"/>
                  <a:pt x="733" y="733"/>
                </a:cubicBezTo>
                <a:cubicBezTo>
                  <a:pt x="571" y="923"/>
                  <a:pt x="326" y="923"/>
                  <a:pt x="164" y="733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0" name="Google Shape;2880;p38"/>
          <p:cNvGrpSpPr/>
          <p:nvPr/>
        </p:nvGrpSpPr>
        <p:grpSpPr>
          <a:xfrm>
            <a:off x="7816957" y="168112"/>
            <a:ext cx="1069031" cy="1137815"/>
            <a:chOff x="7816957" y="168112"/>
            <a:chExt cx="1069031" cy="1137815"/>
          </a:xfrm>
        </p:grpSpPr>
        <p:sp>
          <p:nvSpPr>
            <p:cNvPr id="2881" name="Google Shape;2881;p38"/>
            <p:cNvSpPr/>
            <p:nvPr/>
          </p:nvSpPr>
          <p:spPr>
            <a:xfrm rot="10800000">
              <a:off x="7868290" y="248847"/>
              <a:ext cx="944132" cy="1006553"/>
            </a:xfrm>
            <a:custGeom>
              <a:rect b="b" l="l" r="r" t="t"/>
              <a:pathLst>
                <a:path extrusionOk="0" fill="none" h="20995" w="19693">
                  <a:moveTo>
                    <a:pt x="0" y="20994"/>
                  </a:moveTo>
                  <a:lnTo>
                    <a:pt x="18634" y="2333"/>
                  </a:lnTo>
                  <a:lnTo>
                    <a:pt x="18634" y="1058"/>
                  </a:lnTo>
                  <a:lnTo>
                    <a:pt x="19692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8"/>
            <p:cNvSpPr/>
            <p:nvPr/>
          </p:nvSpPr>
          <p:spPr>
            <a:xfrm flipH="1" rot="10800000">
              <a:off x="7816957" y="1255420"/>
              <a:ext cx="51317" cy="50507"/>
            </a:xfrm>
            <a:custGeom>
              <a:rect b="b" l="l" r="r" t="t"/>
              <a:pathLst>
                <a:path extrusionOk="0" h="1683" w="171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cap="flat" cmpd="sng" w="88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8"/>
            <p:cNvSpPr/>
            <p:nvPr/>
          </p:nvSpPr>
          <p:spPr>
            <a:xfrm flipH="1" rot="10800000">
              <a:off x="8784239" y="168112"/>
              <a:ext cx="101749" cy="100164"/>
            </a:xfrm>
            <a:custGeom>
              <a:rect b="b" l="l" r="r" t="t"/>
              <a:pathLst>
                <a:path extrusionOk="0" h="1683" w="1710">
                  <a:moveTo>
                    <a:pt x="842" y="0"/>
                  </a:moveTo>
                  <a:cubicBezTo>
                    <a:pt x="381" y="0"/>
                    <a:pt x="1" y="353"/>
                    <a:pt x="1" y="841"/>
                  </a:cubicBezTo>
                  <a:cubicBezTo>
                    <a:pt x="1" y="1302"/>
                    <a:pt x="381" y="1682"/>
                    <a:pt x="842" y="1682"/>
                  </a:cubicBezTo>
                  <a:cubicBezTo>
                    <a:pt x="1330" y="1682"/>
                    <a:pt x="1710" y="1302"/>
                    <a:pt x="1710" y="841"/>
                  </a:cubicBezTo>
                  <a:cubicBezTo>
                    <a:pt x="1710" y="353"/>
                    <a:pt x="1303" y="0"/>
                    <a:pt x="842" y="0"/>
                  </a:cubicBezTo>
                  <a:close/>
                </a:path>
              </a:pathLst>
            </a:custGeom>
            <a:noFill/>
            <a:ln cap="flat" cmpd="sng" w="8825">
              <a:solidFill>
                <a:schemeClr val="lt2"/>
              </a:solidFill>
              <a:prstDash val="solid"/>
              <a:miter lim="271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4" name="Google Shape;2884;p38"/>
          <p:cNvSpPr/>
          <p:nvPr/>
        </p:nvSpPr>
        <p:spPr>
          <a:xfrm>
            <a:off x="378421" y="2580060"/>
            <a:ext cx="975342" cy="1024723"/>
          </a:xfrm>
          <a:custGeom>
            <a:rect b="b" l="l" r="r" t="t"/>
            <a:pathLst>
              <a:path extrusionOk="0" fill="none" h="21374" w="20344">
                <a:moveTo>
                  <a:pt x="0" y="21374"/>
                </a:moveTo>
                <a:lnTo>
                  <a:pt x="18607" y="2740"/>
                </a:lnTo>
                <a:lnTo>
                  <a:pt x="18607" y="1709"/>
                </a:lnTo>
                <a:lnTo>
                  <a:pt x="20343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38"/>
          <p:cNvSpPr/>
          <p:nvPr/>
        </p:nvSpPr>
        <p:spPr>
          <a:xfrm>
            <a:off x="1344635" y="2548848"/>
            <a:ext cx="39073" cy="39025"/>
          </a:xfrm>
          <a:custGeom>
            <a:rect b="b" l="l" r="r" t="t"/>
            <a:pathLst>
              <a:path extrusionOk="0" fill="none" h="814" w="815">
                <a:moveTo>
                  <a:pt x="814" y="407"/>
                </a:moveTo>
                <a:cubicBezTo>
                  <a:pt x="814" y="651"/>
                  <a:pt x="624" y="814"/>
                  <a:pt x="407" y="814"/>
                </a:cubicBezTo>
                <a:cubicBezTo>
                  <a:pt x="163" y="814"/>
                  <a:pt x="0" y="651"/>
                  <a:pt x="0" y="407"/>
                </a:cubicBezTo>
                <a:cubicBezTo>
                  <a:pt x="0" y="190"/>
                  <a:pt x="163" y="0"/>
                  <a:pt x="407" y="0"/>
                </a:cubicBezTo>
                <a:cubicBezTo>
                  <a:pt x="624" y="0"/>
                  <a:pt x="814" y="190"/>
                  <a:pt x="814" y="407"/>
                </a:cubicBez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38"/>
          <p:cNvSpPr/>
          <p:nvPr/>
        </p:nvSpPr>
        <p:spPr>
          <a:xfrm>
            <a:off x="674906" y="1884296"/>
            <a:ext cx="41662" cy="44251"/>
          </a:xfrm>
          <a:custGeom>
            <a:rect b="b" l="l" r="r" t="t"/>
            <a:pathLst>
              <a:path extrusionOk="0" fill="none" h="923" w="869">
                <a:moveTo>
                  <a:pt x="136" y="760"/>
                </a:moveTo>
                <a:cubicBezTo>
                  <a:pt x="299" y="923"/>
                  <a:pt x="543" y="923"/>
                  <a:pt x="706" y="760"/>
                </a:cubicBezTo>
                <a:cubicBezTo>
                  <a:pt x="868" y="570"/>
                  <a:pt x="868" y="353"/>
                  <a:pt x="706" y="164"/>
                </a:cubicBezTo>
                <a:cubicBezTo>
                  <a:pt x="543" y="1"/>
                  <a:pt x="299" y="1"/>
                  <a:pt x="136" y="164"/>
                </a:cubicBezTo>
                <a:cubicBezTo>
                  <a:pt x="1" y="353"/>
                  <a:pt x="1" y="570"/>
                  <a:pt x="136" y="760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38"/>
          <p:cNvSpPr/>
          <p:nvPr/>
        </p:nvSpPr>
        <p:spPr>
          <a:xfrm>
            <a:off x="1852857" y="1826333"/>
            <a:ext cx="944132" cy="1006553"/>
          </a:xfrm>
          <a:custGeom>
            <a:rect b="b" l="l" r="r" t="t"/>
            <a:pathLst>
              <a:path extrusionOk="0" fill="none" h="20995" w="19693">
                <a:moveTo>
                  <a:pt x="0" y="20994"/>
                </a:moveTo>
                <a:lnTo>
                  <a:pt x="18634" y="2333"/>
                </a:lnTo>
                <a:lnTo>
                  <a:pt x="18634" y="1058"/>
                </a:lnTo>
                <a:lnTo>
                  <a:pt x="19692" y="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38"/>
          <p:cNvSpPr/>
          <p:nvPr/>
        </p:nvSpPr>
        <p:spPr>
          <a:xfrm flipH="1">
            <a:off x="2797005" y="1775806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38"/>
          <p:cNvSpPr/>
          <p:nvPr/>
        </p:nvSpPr>
        <p:spPr>
          <a:xfrm flipH="1">
            <a:off x="1779290" y="2813457"/>
            <a:ext cx="101749" cy="100164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38"/>
          <p:cNvSpPr/>
          <p:nvPr/>
        </p:nvSpPr>
        <p:spPr>
          <a:xfrm flipH="1">
            <a:off x="2072882" y="1928546"/>
            <a:ext cx="101794" cy="101764"/>
          </a:xfrm>
          <a:custGeom>
            <a:rect b="b" l="l" r="r" t="t"/>
            <a:pathLst>
              <a:path extrusionOk="0" h="3391" w="3392">
                <a:moveTo>
                  <a:pt x="1682" y="0"/>
                </a:moveTo>
                <a:cubicBezTo>
                  <a:pt x="787" y="0"/>
                  <a:pt x="1" y="733"/>
                  <a:pt x="1" y="1682"/>
                </a:cubicBezTo>
                <a:cubicBezTo>
                  <a:pt x="1" y="2631"/>
                  <a:pt x="733" y="3391"/>
                  <a:pt x="1682" y="3391"/>
                </a:cubicBezTo>
                <a:cubicBezTo>
                  <a:pt x="2605" y="3391"/>
                  <a:pt x="3391" y="2604"/>
                  <a:pt x="3391" y="1682"/>
                </a:cubicBezTo>
                <a:cubicBezTo>
                  <a:pt x="3391" y="760"/>
                  <a:pt x="2632" y="0"/>
                  <a:pt x="16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38"/>
          <p:cNvSpPr/>
          <p:nvPr/>
        </p:nvSpPr>
        <p:spPr>
          <a:xfrm flipH="1">
            <a:off x="1501052" y="1855521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38"/>
          <p:cNvSpPr/>
          <p:nvPr/>
        </p:nvSpPr>
        <p:spPr>
          <a:xfrm flipH="1">
            <a:off x="2745680" y="1111581"/>
            <a:ext cx="51317" cy="50507"/>
          </a:xfrm>
          <a:custGeom>
            <a:rect b="b" l="l" r="r" t="t"/>
            <a:pathLst>
              <a:path extrusionOk="0" h="1683" w="1710">
                <a:moveTo>
                  <a:pt x="842" y="0"/>
                </a:moveTo>
                <a:cubicBezTo>
                  <a:pt x="381" y="0"/>
                  <a:pt x="1" y="353"/>
                  <a:pt x="1" y="841"/>
                </a:cubicBezTo>
                <a:cubicBezTo>
                  <a:pt x="1" y="1302"/>
                  <a:pt x="381" y="1682"/>
                  <a:pt x="842" y="1682"/>
                </a:cubicBezTo>
                <a:cubicBezTo>
                  <a:pt x="1330" y="1682"/>
                  <a:pt x="1710" y="1302"/>
                  <a:pt x="1710" y="841"/>
                </a:cubicBezTo>
                <a:cubicBezTo>
                  <a:pt x="1710" y="353"/>
                  <a:pt x="1303" y="0"/>
                  <a:pt x="842" y="0"/>
                </a:cubicBezTo>
                <a:close/>
              </a:path>
            </a:pathLst>
          </a:custGeom>
          <a:noFill/>
          <a:ln cap="flat" cmpd="sng" w="8825">
            <a:solidFill>
              <a:schemeClr val="lt2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38"/>
          <p:cNvSpPr/>
          <p:nvPr/>
        </p:nvSpPr>
        <p:spPr>
          <a:xfrm flipH="1">
            <a:off x="2153536" y="1289095"/>
            <a:ext cx="51317" cy="51317"/>
          </a:xfrm>
          <a:custGeom>
            <a:rect b="b" l="l" r="r" t="t"/>
            <a:pathLst>
              <a:path extrusionOk="0" fill="none" h="1710" w="1710">
                <a:moveTo>
                  <a:pt x="0" y="868"/>
                </a:moveTo>
                <a:cubicBezTo>
                  <a:pt x="0" y="380"/>
                  <a:pt x="380" y="1"/>
                  <a:pt x="868" y="1"/>
                </a:cubicBezTo>
                <a:cubicBezTo>
                  <a:pt x="1329" y="1"/>
                  <a:pt x="1709" y="380"/>
                  <a:pt x="1709" y="868"/>
                </a:cubicBezTo>
                <a:cubicBezTo>
                  <a:pt x="1709" y="1330"/>
                  <a:pt x="1329" y="1709"/>
                  <a:pt x="868" y="1709"/>
                </a:cubicBezTo>
                <a:cubicBezTo>
                  <a:pt x="407" y="1709"/>
                  <a:pt x="0" y="1330"/>
                  <a:pt x="0" y="868"/>
                </a:cubicBezTo>
                <a:close/>
              </a:path>
            </a:pathLst>
          </a:custGeom>
          <a:noFill/>
          <a:ln cap="flat" cmpd="sng" w="8825">
            <a:solidFill>
              <a:schemeClr val="accent1"/>
            </a:solidFill>
            <a:prstDash val="solid"/>
            <a:miter lim="271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38"/>
          <p:cNvSpPr/>
          <p:nvPr/>
        </p:nvSpPr>
        <p:spPr>
          <a:xfrm flipH="1" rot="10800000">
            <a:off x="1269113" y="4056155"/>
            <a:ext cx="101764" cy="101794"/>
          </a:xfrm>
          <a:custGeom>
            <a:rect b="b" l="l" r="r" t="t"/>
            <a:pathLst>
              <a:path extrusionOk="0" h="3392" w="3391">
                <a:moveTo>
                  <a:pt x="1709" y="1"/>
                </a:moveTo>
                <a:cubicBezTo>
                  <a:pt x="787" y="1"/>
                  <a:pt x="0" y="733"/>
                  <a:pt x="0" y="1683"/>
                </a:cubicBezTo>
                <a:cubicBezTo>
                  <a:pt x="0" y="2659"/>
                  <a:pt x="760" y="3391"/>
                  <a:pt x="1709" y="3391"/>
                </a:cubicBezTo>
                <a:cubicBezTo>
                  <a:pt x="2604" y="3391"/>
                  <a:pt x="3391" y="2659"/>
                  <a:pt x="3391" y="1683"/>
                </a:cubicBezTo>
                <a:cubicBezTo>
                  <a:pt x="3391" y="788"/>
                  <a:pt x="2658" y="1"/>
                  <a:pt x="17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38"/>
          <p:cNvSpPr txBox="1"/>
          <p:nvPr>
            <p:ph type="title"/>
          </p:nvPr>
        </p:nvSpPr>
        <p:spPr>
          <a:xfrm>
            <a:off x="1271700" y="3285338"/>
            <a:ext cx="660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</a:t>
            </a:r>
            <a:r>
              <a:rPr lang="en">
                <a:solidFill>
                  <a:schemeClr val="accent1"/>
                </a:solidFill>
              </a:rPr>
              <a:t>IMPLEMENTATION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96" name="Google Shape;2896;p38"/>
          <p:cNvSpPr txBox="1"/>
          <p:nvPr>
            <p:ph idx="2" type="title"/>
          </p:nvPr>
        </p:nvSpPr>
        <p:spPr>
          <a:xfrm>
            <a:off x="2996538" y="138663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39"/>
          <p:cNvSpPr txBox="1"/>
          <p:nvPr>
            <p:ph type="title"/>
          </p:nvPr>
        </p:nvSpPr>
        <p:spPr>
          <a:xfrm>
            <a:off x="715200" y="414625"/>
            <a:ext cx="7713600" cy="4173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Table </a:t>
            </a:r>
            <a:r>
              <a:rPr lang="en" sz="3000">
                <a:solidFill>
                  <a:schemeClr val="accent1"/>
                </a:solidFill>
              </a:rPr>
              <a:t>Creation</a:t>
            </a:r>
            <a:endParaRPr/>
          </a:p>
        </p:txBody>
      </p:sp>
      <p:pic>
        <p:nvPicPr>
          <p:cNvPr id="2902" name="Google Shape;29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775" y="1107900"/>
            <a:ext cx="4553749" cy="1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800" y="2571750"/>
            <a:ext cx="2591850" cy="10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Google Shape;290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75" y="3735475"/>
            <a:ext cx="2792674" cy="12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5" name="Google Shape;290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275" y="2552425"/>
            <a:ext cx="5469826" cy="10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6" name="Google Shape;290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6600" y="3735475"/>
            <a:ext cx="5270051" cy="12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7" name="Google Shape;290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275" y="1107900"/>
            <a:ext cx="3546250" cy="13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461541"/>
      </a:lt2>
      <a:accent1>
        <a:srgbClr val="D328D7"/>
      </a:accent1>
      <a:accent2>
        <a:srgbClr val="B68FFF"/>
      </a:accent2>
      <a:accent3>
        <a:srgbClr val="959DFF"/>
      </a:accent3>
      <a:accent4>
        <a:srgbClr val="751D6C"/>
      </a:accent4>
      <a:accent5>
        <a:srgbClr val="FFFFFF"/>
      </a:accent5>
      <a:accent6>
        <a:srgbClr val="FFFFFF"/>
      </a:accent6>
      <a:hlink>
        <a:srgbClr val="B68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